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71" r:id="rId2"/>
    <p:sldId id="281" r:id="rId3"/>
    <p:sldId id="272" r:id="rId4"/>
    <p:sldId id="258" r:id="rId5"/>
    <p:sldId id="260" r:id="rId6"/>
    <p:sldId id="290" r:id="rId7"/>
    <p:sldId id="273" r:id="rId8"/>
    <p:sldId id="261" r:id="rId9"/>
    <p:sldId id="266" r:id="rId10"/>
    <p:sldId id="275" r:id="rId11"/>
    <p:sldId id="265" r:id="rId12"/>
    <p:sldId id="267" r:id="rId13"/>
    <p:sldId id="280" r:id="rId14"/>
    <p:sldId id="283" r:id="rId15"/>
    <p:sldId id="291" r:id="rId16"/>
    <p:sldId id="284" r:id="rId17"/>
    <p:sldId id="285" r:id="rId18"/>
    <p:sldId id="286" r:id="rId19"/>
    <p:sldId id="287" r:id="rId20"/>
    <p:sldId id="288" r:id="rId21"/>
    <p:sldId id="274" r:id="rId22"/>
  </p:sldIdLst>
  <p:sldSz cx="9906000" cy="6858000" type="A4"/>
  <p:notesSz cx="7315200" cy="9601200"/>
  <p:defaultTextStyle>
    <a:defPPr>
      <a:defRPr lang="en-US"/>
    </a:defPPr>
    <a:lvl1pPr marL="0" algn="l" defTabSz="660057" rtl="0" eaLnBrk="1" latinLnBrk="0" hangingPunct="1">
      <a:defRPr sz="1300" kern="1200">
        <a:solidFill>
          <a:schemeClr val="tx1"/>
        </a:solidFill>
        <a:latin typeface="+mn-lt"/>
        <a:ea typeface="+mn-ea"/>
        <a:cs typeface="+mn-cs"/>
      </a:defRPr>
    </a:lvl1pPr>
    <a:lvl2pPr marL="330028" algn="l" defTabSz="660057" rtl="0" eaLnBrk="1" latinLnBrk="0" hangingPunct="1">
      <a:defRPr sz="1300" kern="1200">
        <a:solidFill>
          <a:schemeClr val="tx1"/>
        </a:solidFill>
        <a:latin typeface="+mn-lt"/>
        <a:ea typeface="+mn-ea"/>
        <a:cs typeface="+mn-cs"/>
      </a:defRPr>
    </a:lvl2pPr>
    <a:lvl3pPr marL="660057" algn="l" defTabSz="660057" rtl="0" eaLnBrk="1" latinLnBrk="0" hangingPunct="1">
      <a:defRPr sz="1300" kern="1200">
        <a:solidFill>
          <a:schemeClr val="tx1"/>
        </a:solidFill>
        <a:latin typeface="+mn-lt"/>
        <a:ea typeface="+mn-ea"/>
        <a:cs typeface="+mn-cs"/>
      </a:defRPr>
    </a:lvl3pPr>
    <a:lvl4pPr marL="990085" algn="l" defTabSz="660057" rtl="0" eaLnBrk="1" latinLnBrk="0" hangingPunct="1">
      <a:defRPr sz="1300" kern="1200">
        <a:solidFill>
          <a:schemeClr val="tx1"/>
        </a:solidFill>
        <a:latin typeface="+mn-lt"/>
        <a:ea typeface="+mn-ea"/>
        <a:cs typeface="+mn-cs"/>
      </a:defRPr>
    </a:lvl4pPr>
    <a:lvl5pPr marL="1320114" algn="l" defTabSz="660057" rtl="0" eaLnBrk="1" latinLnBrk="0" hangingPunct="1">
      <a:defRPr sz="1300" kern="1200">
        <a:solidFill>
          <a:schemeClr val="tx1"/>
        </a:solidFill>
        <a:latin typeface="+mn-lt"/>
        <a:ea typeface="+mn-ea"/>
        <a:cs typeface="+mn-cs"/>
      </a:defRPr>
    </a:lvl5pPr>
    <a:lvl6pPr marL="1650142" algn="l" defTabSz="660057" rtl="0" eaLnBrk="1" latinLnBrk="0" hangingPunct="1">
      <a:defRPr sz="1300" kern="1200">
        <a:solidFill>
          <a:schemeClr val="tx1"/>
        </a:solidFill>
        <a:latin typeface="+mn-lt"/>
        <a:ea typeface="+mn-ea"/>
        <a:cs typeface="+mn-cs"/>
      </a:defRPr>
    </a:lvl6pPr>
    <a:lvl7pPr marL="1980171" algn="l" defTabSz="660057" rtl="0" eaLnBrk="1" latinLnBrk="0" hangingPunct="1">
      <a:defRPr sz="1300" kern="1200">
        <a:solidFill>
          <a:schemeClr val="tx1"/>
        </a:solidFill>
        <a:latin typeface="+mn-lt"/>
        <a:ea typeface="+mn-ea"/>
        <a:cs typeface="+mn-cs"/>
      </a:defRPr>
    </a:lvl7pPr>
    <a:lvl8pPr marL="2310199" algn="l" defTabSz="660057" rtl="0" eaLnBrk="1" latinLnBrk="0" hangingPunct="1">
      <a:defRPr sz="1300" kern="1200">
        <a:solidFill>
          <a:schemeClr val="tx1"/>
        </a:solidFill>
        <a:latin typeface="+mn-lt"/>
        <a:ea typeface="+mn-ea"/>
        <a:cs typeface="+mn-cs"/>
      </a:defRPr>
    </a:lvl8pPr>
    <a:lvl9pPr marL="2640227" algn="l" defTabSz="660057" rtl="0" eaLnBrk="1" latinLnBrk="0" hangingPunct="1">
      <a:defRPr sz="13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332" y="-102"/>
      </p:cViewPr>
      <p:guideLst>
        <p:guide orient="horz" pos="2160"/>
        <p:guide pos="312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F72A6F6B-C414-4F78-9AD0-1CD3B12F20A2}" type="datetimeFigureOut">
              <a:rPr lang="en-US" smtClean="0"/>
              <a:pPr/>
              <a:t>10/16/2018</a:t>
            </a:fld>
            <a:endParaRPr lang="en-US"/>
          </a:p>
        </p:txBody>
      </p:sp>
      <p:sp>
        <p:nvSpPr>
          <p:cNvPr id="4" name="Slide Image Placeholder 3"/>
          <p:cNvSpPr>
            <a:spLocks noGrp="1" noRot="1" noChangeAspect="1"/>
          </p:cNvSpPr>
          <p:nvPr>
            <p:ph type="sldImg" idx="2"/>
          </p:nvPr>
        </p:nvSpPr>
        <p:spPr>
          <a:xfrm>
            <a:off x="1057275" y="720725"/>
            <a:ext cx="520065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99C5A6F2-E543-4DCF-B604-B877024AB89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327447" rtl="0" eaLnBrk="1" latinLnBrk="0" hangingPunct="1">
      <a:defRPr sz="400" kern="1200">
        <a:solidFill>
          <a:schemeClr val="tx1"/>
        </a:solidFill>
        <a:latin typeface="+mn-lt"/>
        <a:ea typeface="+mn-ea"/>
        <a:cs typeface="+mn-cs"/>
      </a:defRPr>
    </a:lvl1pPr>
    <a:lvl2pPr marL="163723" algn="l" defTabSz="327447" rtl="0" eaLnBrk="1" latinLnBrk="0" hangingPunct="1">
      <a:defRPr sz="400" kern="1200">
        <a:solidFill>
          <a:schemeClr val="tx1"/>
        </a:solidFill>
        <a:latin typeface="+mn-lt"/>
        <a:ea typeface="+mn-ea"/>
        <a:cs typeface="+mn-cs"/>
      </a:defRPr>
    </a:lvl2pPr>
    <a:lvl3pPr marL="327447" algn="l" defTabSz="327447" rtl="0" eaLnBrk="1" latinLnBrk="0" hangingPunct="1">
      <a:defRPr sz="400" kern="1200">
        <a:solidFill>
          <a:schemeClr val="tx1"/>
        </a:solidFill>
        <a:latin typeface="+mn-lt"/>
        <a:ea typeface="+mn-ea"/>
        <a:cs typeface="+mn-cs"/>
      </a:defRPr>
    </a:lvl3pPr>
    <a:lvl4pPr marL="491170" algn="l" defTabSz="327447" rtl="0" eaLnBrk="1" latinLnBrk="0" hangingPunct="1">
      <a:defRPr sz="400" kern="1200">
        <a:solidFill>
          <a:schemeClr val="tx1"/>
        </a:solidFill>
        <a:latin typeface="+mn-lt"/>
        <a:ea typeface="+mn-ea"/>
        <a:cs typeface="+mn-cs"/>
      </a:defRPr>
    </a:lvl4pPr>
    <a:lvl5pPr marL="654893" algn="l" defTabSz="327447" rtl="0" eaLnBrk="1" latinLnBrk="0" hangingPunct="1">
      <a:defRPr sz="400" kern="1200">
        <a:solidFill>
          <a:schemeClr val="tx1"/>
        </a:solidFill>
        <a:latin typeface="+mn-lt"/>
        <a:ea typeface="+mn-ea"/>
        <a:cs typeface="+mn-cs"/>
      </a:defRPr>
    </a:lvl5pPr>
    <a:lvl6pPr marL="818617" algn="l" defTabSz="327447" rtl="0" eaLnBrk="1" latinLnBrk="0" hangingPunct="1">
      <a:defRPr sz="400" kern="1200">
        <a:solidFill>
          <a:schemeClr val="tx1"/>
        </a:solidFill>
        <a:latin typeface="+mn-lt"/>
        <a:ea typeface="+mn-ea"/>
        <a:cs typeface="+mn-cs"/>
      </a:defRPr>
    </a:lvl6pPr>
    <a:lvl7pPr marL="982340" algn="l" defTabSz="327447" rtl="0" eaLnBrk="1" latinLnBrk="0" hangingPunct="1">
      <a:defRPr sz="400" kern="1200">
        <a:solidFill>
          <a:schemeClr val="tx1"/>
        </a:solidFill>
        <a:latin typeface="+mn-lt"/>
        <a:ea typeface="+mn-ea"/>
        <a:cs typeface="+mn-cs"/>
      </a:defRPr>
    </a:lvl7pPr>
    <a:lvl8pPr marL="1146063" algn="l" defTabSz="327447" rtl="0" eaLnBrk="1" latinLnBrk="0" hangingPunct="1">
      <a:defRPr sz="400" kern="1200">
        <a:solidFill>
          <a:schemeClr val="tx1"/>
        </a:solidFill>
        <a:latin typeface="+mn-lt"/>
        <a:ea typeface="+mn-ea"/>
        <a:cs typeface="+mn-cs"/>
      </a:defRPr>
    </a:lvl8pPr>
    <a:lvl9pPr marL="1309787" algn="l" defTabSz="327447" rtl="0" eaLnBrk="1" latinLnBrk="0" hangingPunct="1">
      <a:defRPr sz="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720725"/>
            <a:ext cx="520065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9C5A6F2-E543-4DCF-B604-B877024AB897}" type="slidenum">
              <a:rPr lang="en-US" smtClean="0"/>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1" y="2130428"/>
            <a:ext cx="8420100" cy="1470026"/>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902" y="3886201"/>
            <a:ext cx="6934200" cy="1752600"/>
          </a:xfrm>
        </p:spPr>
        <p:txBody>
          <a:bodyPr/>
          <a:lstStyle>
            <a:lvl1pPr marL="0" indent="0" algn="ctr">
              <a:buNone/>
              <a:defRPr>
                <a:solidFill>
                  <a:schemeClr val="tx1">
                    <a:tint val="75000"/>
                  </a:schemeClr>
                </a:solidFill>
              </a:defRPr>
            </a:lvl1pPr>
            <a:lvl2pPr marL="330028" indent="0" algn="ctr">
              <a:buNone/>
              <a:defRPr>
                <a:solidFill>
                  <a:schemeClr val="tx1">
                    <a:tint val="75000"/>
                  </a:schemeClr>
                </a:solidFill>
              </a:defRPr>
            </a:lvl2pPr>
            <a:lvl3pPr marL="660057" indent="0" algn="ctr">
              <a:buNone/>
              <a:defRPr>
                <a:solidFill>
                  <a:schemeClr val="tx1">
                    <a:tint val="75000"/>
                  </a:schemeClr>
                </a:solidFill>
              </a:defRPr>
            </a:lvl3pPr>
            <a:lvl4pPr marL="990085" indent="0" algn="ctr">
              <a:buNone/>
              <a:defRPr>
                <a:solidFill>
                  <a:schemeClr val="tx1">
                    <a:tint val="75000"/>
                  </a:schemeClr>
                </a:solidFill>
              </a:defRPr>
            </a:lvl4pPr>
            <a:lvl5pPr marL="1320114" indent="0" algn="ctr">
              <a:buNone/>
              <a:defRPr>
                <a:solidFill>
                  <a:schemeClr val="tx1">
                    <a:tint val="75000"/>
                  </a:schemeClr>
                </a:solidFill>
              </a:defRPr>
            </a:lvl5pPr>
            <a:lvl6pPr marL="1650142" indent="0" algn="ctr">
              <a:buNone/>
              <a:defRPr>
                <a:solidFill>
                  <a:schemeClr val="tx1">
                    <a:tint val="75000"/>
                  </a:schemeClr>
                </a:solidFill>
              </a:defRPr>
            </a:lvl6pPr>
            <a:lvl7pPr marL="1980171" indent="0" algn="ctr">
              <a:buNone/>
              <a:defRPr>
                <a:solidFill>
                  <a:schemeClr val="tx1">
                    <a:tint val="75000"/>
                  </a:schemeClr>
                </a:solidFill>
              </a:defRPr>
            </a:lvl7pPr>
            <a:lvl8pPr marL="2310199" indent="0" algn="ctr">
              <a:buNone/>
              <a:defRPr>
                <a:solidFill>
                  <a:schemeClr val="tx1">
                    <a:tint val="75000"/>
                  </a:schemeClr>
                </a:solidFill>
              </a:defRPr>
            </a:lvl8pPr>
            <a:lvl9pPr marL="264022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27FA9E7-278C-4854-9944-FAED41AE1E60}" type="datetime1">
              <a:rPr lang="en-US" smtClean="0"/>
              <a:pPr/>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7D5F3-3B74-43A7-95B0-A5CC5C8A4AD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188BCE-94C8-44E5-8568-F1423A858896}" type="datetime1">
              <a:rPr lang="en-US" smtClean="0"/>
              <a:pPr/>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7D5F3-3B74-43A7-95B0-A5CC5C8A4AD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06375"/>
            <a:ext cx="2228850" cy="43878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5302" y="206375"/>
            <a:ext cx="6521450" cy="43878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2EBB7C-2638-4194-BA5B-EB12511608AC}" type="datetime1">
              <a:rPr lang="en-US" smtClean="0"/>
              <a:pPr/>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7D5F3-3B74-43A7-95B0-A5CC5C8A4AD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02A2EF-3483-4837-ABAC-7762D3C85408}" type="datetime1">
              <a:rPr lang="en-US" smtClean="0"/>
              <a:pPr/>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7D5F3-3B74-43A7-95B0-A5CC5C8A4AD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2"/>
            <a:ext cx="8420100" cy="1362075"/>
          </a:xfrm>
        </p:spPr>
        <p:txBody>
          <a:bodyPr anchor="t"/>
          <a:lstStyle>
            <a:lvl1pPr algn="l">
              <a:defRPr sz="2900" b="1" cap="all"/>
            </a:lvl1pPr>
          </a:lstStyle>
          <a:p>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1400">
                <a:solidFill>
                  <a:schemeClr val="tx1">
                    <a:tint val="75000"/>
                  </a:schemeClr>
                </a:solidFill>
              </a:defRPr>
            </a:lvl1pPr>
            <a:lvl2pPr marL="330028" indent="0">
              <a:buNone/>
              <a:defRPr sz="1300">
                <a:solidFill>
                  <a:schemeClr val="tx1">
                    <a:tint val="75000"/>
                  </a:schemeClr>
                </a:solidFill>
              </a:defRPr>
            </a:lvl2pPr>
            <a:lvl3pPr marL="660057" indent="0">
              <a:buNone/>
              <a:defRPr sz="1100">
                <a:solidFill>
                  <a:schemeClr val="tx1">
                    <a:tint val="75000"/>
                  </a:schemeClr>
                </a:solidFill>
              </a:defRPr>
            </a:lvl3pPr>
            <a:lvl4pPr marL="990085" indent="0">
              <a:buNone/>
              <a:defRPr sz="1000">
                <a:solidFill>
                  <a:schemeClr val="tx1">
                    <a:tint val="75000"/>
                  </a:schemeClr>
                </a:solidFill>
              </a:defRPr>
            </a:lvl4pPr>
            <a:lvl5pPr marL="1320114" indent="0">
              <a:buNone/>
              <a:defRPr sz="1000">
                <a:solidFill>
                  <a:schemeClr val="tx1">
                    <a:tint val="75000"/>
                  </a:schemeClr>
                </a:solidFill>
              </a:defRPr>
            </a:lvl5pPr>
            <a:lvl6pPr marL="1650142" indent="0">
              <a:buNone/>
              <a:defRPr sz="1000">
                <a:solidFill>
                  <a:schemeClr val="tx1">
                    <a:tint val="75000"/>
                  </a:schemeClr>
                </a:solidFill>
              </a:defRPr>
            </a:lvl6pPr>
            <a:lvl7pPr marL="1980171" indent="0">
              <a:buNone/>
              <a:defRPr sz="1000">
                <a:solidFill>
                  <a:schemeClr val="tx1">
                    <a:tint val="75000"/>
                  </a:schemeClr>
                </a:solidFill>
              </a:defRPr>
            </a:lvl7pPr>
            <a:lvl8pPr marL="2310199" indent="0">
              <a:buNone/>
              <a:defRPr sz="1000">
                <a:solidFill>
                  <a:schemeClr val="tx1">
                    <a:tint val="75000"/>
                  </a:schemeClr>
                </a:solidFill>
              </a:defRPr>
            </a:lvl8pPr>
            <a:lvl9pPr marL="2640227" indent="0">
              <a:buNone/>
              <a:defRPr sz="1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94F5A1-BE24-4031-BC08-E56555DF3D88}" type="datetime1">
              <a:rPr lang="en-US" smtClean="0"/>
              <a:pPr/>
              <a:t>10/16/2018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87D5F3-3B74-43A7-95B0-A5CC5C8A4AD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5300" y="1200151"/>
            <a:ext cx="4375150" cy="3394075"/>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200151"/>
            <a:ext cx="4375150" cy="3394075"/>
          </a:xfrm>
        </p:spPr>
        <p:txBody>
          <a:bodyPr/>
          <a:lstStyle>
            <a:lvl1pPr>
              <a:defRPr sz="2000"/>
            </a:lvl1pPr>
            <a:lvl2pPr>
              <a:defRPr sz="17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DAB9EDD-DA32-4FFC-B13C-A244355A0E10}" type="datetime1">
              <a:rPr lang="en-US" smtClean="0"/>
              <a:pPr/>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87D5F3-3B74-43A7-95B0-A5CC5C8A4AD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2" y="274640"/>
            <a:ext cx="8915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4"/>
            <a:ext cx="4376870" cy="639763"/>
          </a:xfrm>
        </p:spPr>
        <p:txBody>
          <a:bodyPr anchor="b"/>
          <a:lstStyle>
            <a:lvl1pPr marL="0" indent="0">
              <a:buNone/>
              <a:defRPr sz="1700" b="1"/>
            </a:lvl1pPr>
            <a:lvl2pPr marL="330028" indent="0">
              <a:buNone/>
              <a:defRPr sz="1400" b="1"/>
            </a:lvl2pPr>
            <a:lvl3pPr marL="660057" indent="0">
              <a:buNone/>
              <a:defRPr sz="1300" b="1"/>
            </a:lvl3pPr>
            <a:lvl4pPr marL="990085" indent="0">
              <a:buNone/>
              <a:defRPr sz="1100" b="1"/>
            </a:lvl4pPr>
            <a:lvl5pPr marL="1320114" indent="0">
              <a:buNone/>
              <a:defRPr sz="1100" b="1"/>
            </a:lvl5pPr>
            <a:lvl6pPr marL="1650142" indent="0">
              <a:buNone/>
              <a:defRPr sz="1100" b="1"/>
            </a:lvl6pPr>
            <a:lvl7pPr marL="1980171" indent="0">
              <a:buNone/>
              <a:defRPr sz="1100" b="1"/>
            </a:lvl7pPr>
            <a:lvl8pPr marL="2310199" indent="0">
              <a:buNone/>
              <a:defRPr sz="1100" b="1"/>
            </a:lvl8pPr>
            <a:lvl9pPr marL="2640227"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4" y="1535114"/>
            <a:ext cx="4378590" cy="639763"/>
          </a:xfrm>
        </p:spPr>
        <p:txBody>
          <a:bodyPr anchor="b"/>
          <a:lstStyle>
            <a:lvl1pPr marL="0" indent="0">
              <a:buNone/>
              <a:defRPr sz="1700" b="1"/>
            </a:lvl1pPr>
            <a:lvl2pPr marL="330028" indent="0">
              <a:buNone/>
              <a:defRPr sz="1400" b="1"/>
            </a:lvl2pPr>
            <a:lvl3pPr marL="660057" indent="0">
              <a:buNone/>
              <a:defRPr sz="1300" b="1"/>
            </a:lvl3pPr>
            <a:lvl4pPr marL="990085" indent="0">
              <a:buNone/>
              <a:defRPr sz="1100" b="1"/>
            </a:lvl4pPr>
            <a:lvl5pPr marL="1320114" indent="0">
              <a:buNone/>
              <a:defRPr sz="1100" b="1"/>
            </a:lvl5pPr>
            <a:lvl6pPr marL="1650142" indent="0">
              <a:buNone/>
              <a:defRPr sz="1100" b="1"/>
            </a:lvl6pPr>
            <a:lvl7pPr marL="1980171" indent="0">
              <a:buNone/>
              <a:defRPr sz="1100" b="1"/>
            </a:lvl7pPr>
            <a:lvl8pPr marL="2310199" indent="0">
              <a:buNone/>
              <a:defRPr sz="1100" b="1"/>
            </a:lvl8pPr>
            <a:lvl9pPr marL="2640227"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5032114" y="2174875"/>
            <a:ext cx="4378590" cy="3951288"/>
          </a:xfrm>
        </p:spPr>
        <p:txBody>
          <a:bodyPr/>
          <a:lstStyle>
            <a:lvl1pPr>
              <a:defRPr sz="1700"/>
            </a:lvl1pPr>
            <a:lvl2pPr>
              <a:defRPr sz="1400"/>
            </a:lvl2pPr>
            <a:lvl3pPr>
              <a:defRPr sz="1300"/>
            </a:lvl3pPr>
            <a:lvl4pPr>
              <a:defRPr sz="1100"/>
            </a:lvl4pPr>
            <a:lvl5pPr>
              <a:defRPr sz="1100"/>
            </a:lvl5pPr>
            <a:lvl6pPr>
              <a:defRPr sz="1100"/>
            </a:lvl6pPr>
            <a:lvl7pPr>
              <a:defRPr sz="1100"/>
            </a:lvl7pPr>
            <a:lvl8pPr>
              <a:defRPr sz="1100"/>
            </a:lvl8pPr>
            <a:lvl9pPr>
              <a:defRPr sz="1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2EBACE-F067-487B-A1F3-2F0E06FEC4F7}" type="datetime1">
              <a:rPr lang="en-US" smtClean="0"/>
              <a:pPr/>
              <a:t>10/16/2018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87D5F3-3B74-43A7-95B0-A5CC5C8A4AD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40D082-1001-4749-8472-E27B9805E200}" type="datetime1">
              <a:rPr lang="en-US" smtClean="0"/>
              <a:pPr/>
              <a:t>10/16/2018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87D5F3-3B74-43A7-95B0-A5CC5C8A4AD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608A4E-A87F-4C36-9AC2-A459042E4633}" type="datetime1">
              <a:rPr lang="en-US" smtClean="0"/>
              <a:pPr/>
              <a:t>10/16/2018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87D5F3-3B74-43A7-95B0-A5CC5C8A4AD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2" y="273050"/>
            <a:ext cx="3259005" cy="1162051"/>
          </a:xfrm>
        </p:spPr>
        <p:txBody>
          <a:bodyPr anchor="b"/>
          <a:lstStyle>
            <a:lvl1pPr algn="l">
              <a:defRPr sz="1400" b="1"/>
            </a:lvl1pPr>
          </a:lstStyle>
          <a:p>
            <a:r>
              <a:rPr lang="en-US" smtClean="0"/>
              <a:t>Click to edit Master title style</a:t>
            </a:r>
            <a:endParaRPr lang="en-US"/>
          </a:p>
        </p:txBody>
      </p:sp>
      <p:sp>
        <p:nvSpPr>
          <p:cNvPr id="3" name="Content Placeholder 2"/>
          <p:cNvSpPr>
            <a:spLocks noGrp="1"/>
          </p:cNvSpPr>
          <p:nvPr>
            <p:ph idx="1"/>
          </p:nvPr>
        </p:nvSpPr>
        <p:spPr>
          <a:xfrm>
            <a:off x="3872973" y="273054"/>
            <a:ext cx="5537729" cy="5853114"/>
          </a:xfrm>
        </p:spPr>
        <p:txBody>
          <a:bodyPr/>
          <a:lstStyle>
            <a:lvl1pPr>
              <a:defRPr sz="2300"/>
            </a:lvl1pPr>
            <a:lvl2pPr>
              <a:defRPr sz="2000"/>
            </a:lvl2pPr>
            <a:lvl3pPr>
              <a:defRPr sz="17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2" y="1435104"/>
            <a:ext cx="3259005" cy="4691063"/>
          </a:xfrm>
        </p:spPr>
        <p:txBody>
          <a:bodyPr/>
          <a:lstStyle>
            <a:lvl1pPr marL="0" indent="0">
              <a:buNone/>
              <a:defRPr sz="1000"/>
            </a:lvl1pPr>
            <a:lvl2pPr marL="330028" indent="0">
              <a:buNone/>
              <a:defRPr sz="900"/>
            </a:lvl2pPr>
            <a:lvl3pPr marL="660057" indent="0">
              <a:buNone/>
              <a:defRPr sz="700"/>
            </a:lvl3pPr>
            <a:lvl4pPr marL="990085" indent="0">
              <a:buNone/>
              <a:defRPr sz="600"/>
            </a:lvl4pPr>
            <a:lvl5pPr marL="1320114" indent="0">
              <a:buNone/>
              <a:defRPr sz="600"/>
            </a:lvl5pPr>
            <a:lvl6pPr marL="1650142" indent="0">
              <a:buNone/>
              <a:defRPr sz="600"/>
            </a:lvl6pPr>
            <a:lvl7pPr marL="1980171" indent="0">
              <a:buNone/>
              <a:defRPr sz="600"/>
            </a:lvl7pPr>
            <a:lvl8pPr marL="2310199" indent="0">
              <a:buNone/>
              <a:defRPr sz="600"/>
            </a:lvl8pPr>
            <a:lvl9pPr marL="2640227"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B68F02-2EE6-4153-A157-F5B0FFA6F32A}" type="datetime1">
              <a:rPr lang="en-US" smtClean="0"/>
              <a:pPr/>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87D5F3-3B74-43A7-95B0-A5CC5C8A4AD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1"/>
            <a:ext cx="5943600" cy="566738"/>
          </a:xfrm>
        </p:spPr>
        <p:txBody>
          <a:bodyPr anchor="b"/>
          <a:lstStyle>
            <a:lvl1pPr algn="l">
              <a:defRPr sz="1400" b="1"/>
            </a:lvl1pPr>
          </a:lstStyle>
          <a:p>
            <a:r>
              <a:rPr lang="en-US" smtClean="0"/>
              <a:t>Click to edit Master title style</a:t>
            </a:r>
            <a:endParaRPr lang="en-US"/>
          </a:p>
        </p:txBody>
      </p:sp>
      <p:sp>
        <p:nvSpPr>
          <p:cNvPr id="3" name="Picture Placeholder 2"/>
          <p:cNvSpPr>
            <a:spLocks noGrp="1"/>
          </p:cNvSpPr>
          <p:nvPr>
            <p:ph type="pic" idx="1"/>
          </p:nvPr>
        </p:nvSpPr>
        <p:spPr>
          <a:xfrm>
            <a:off x="1941645" y="612774"/>
            <a:ext cx="5943600" cy="4114800"/>
          </a:xfrm>
        </p:spPr>
        <p:txBody>
          <a:bodyPr/>
          <a:lstStyle>
            <a:lvl1pPr marL="0" indent="0">
              <a:buNone/>
              <a:defRPr sz="2300"/>
            </a:lvl1pPr>
            <a:lvl2pPr marL="330028" indent="0">
              <a:buNone/>
              <a:defRPr sz="2000"/>
            </a:lvl2pPr>
            <a:lvl3pPr marL="660057" indent="0">
              <a:buNone/>
              <a:defRPr sz="1700"/>
            </a:lvl3pPr>
            <a:lvl4pPr marL="990085" indent="0">
              <a:buNone/>
              <a:defRPr sz="1400"/>
            </a:lvl4pPr>
            <a:lvl5pPr marL="1320114" indent="0">
              <a:buNone/>
              <a:defRPr sz="1400"/>
            </a:lvl5pPr>
            <a:lvl6pPr marL="1650142" indent="0">
              <a:buNone/>
              <a:defRPr sz="1400"/>
            </a:lvl6pPr>
            <a:lvl7pPr marL="1980171" indent="0">
              <a:buNone/>
              <a:defRPr sz="1400"/>
            </a:lvl7pPr>
            <a:lvl8pPr marL="2310199" indent="0">
              <a:buNone/>
              <a:defRPr sz="1400"/>
            </a:lvl8pPr>
            <a:lvl9pPr marL="2640227" indent="0">
              <a:buNone/>
              <a:defRPr sz="1400"/>
            </a:lvl9pPr>
          </a:lstStyle>
          <a:p>
            <a:endParaRPr lang="en-US"/>
          </a:p>
        </p:txBody>
      </p:sp>
      <p:sp>
        <p:nvSpPr>
          <p:cNvPr id="4" name="Text Placeholder 3"/>
          <p:cNvSpPr>
            <a:spLocks noGrp="1"/>
          </p:cNvSpPr>
          <p:nvPr>
            <p:ph type="body" sz="half" idx="2"/>
          </p:nvPr>
        </p:nvSpPr>
        <p:spPr>
          <a:xfrm>
            <a:off x="1941645" y="5367340"/>
            <a:ext cx="5943600" cy="804863"/>
          </a:xfrm>
        </p:spPr>
        <p:txBody>
          <a:bodyPr/>
          <a:lstStyle>
            <a:lvl1pPr marL="0" indent="0">
              <a:buNone/>
              <a:defRPr sz="1000"/>
            </a:lvl1pPr>
            <a:lvl2pPr marL="330028" indent="0">
              <a:buNone/>
              <a:defRPr sz="900"/>
            </a:lvl2pPr>
            <a:lvl3pPr marL="660057" indent="0">
              <a:buNone/>
              <a:defRPr sz="700"/>
            </a:lvl3pPr>
            <a:lvl4pPr marL="990085" indent="0">
              <a:buNone/>
              <a:defRPr sz="600"/>
            </a:lvl4pPr>
            <a:lvl5pPr marL="1320114" indent="0">
              <a:buNone/>
              <a:defRPr sz="600"/>
            </a:lvl5pPr>
            <a:lvl6pPr marL="1650142" indent="0">
              <a:buNone/>
              <a:defRPr sz="600"/>
            </a:lvl6pPr>
            <a:lvl7pPr marL="1980171" indent="0">
              <a:buNone/>
              <a:defRPr sz="600"/>
            </a:lvl7pPr>
            <a:lvl8pPr marL="2310199" indent="0">
              <a:buNone/>
              <a:defRPr sz="600"/>
            </a:lvl8pPr>
            <a:lvl9pPr marL="2640227"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588C5C-581F-4C4B-9883-A6333812D064}" type="datetime1">
              <a:rPr lang="en-US" smtClean="0"/>
              <a:pPr/>
              <a:t>10/16/2018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87D5F3-3B74-43A7-95B0-A5CC5C8A4AD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2" y="274640"/>
            <a:ext cx="8915400" cy="1143000"/>
          </a:xfrm>
          <a:prstGeom prst="rect">
            <a:avLst/>
          </a:prstGeom>
        </p:spPr>
        <p:txBody>
          <a:bodyPr vert="horz" lIns="66005" tIns="33003" rIns="66005" bIns="3300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2" y="1600201"/>
            <a:ext cx="8915400" cy="4525963"/>
          </a:xfrm>
          <a:prstGeom prst="rect">
            <a:avLst/>
          </a:prstGeom>
        </p:spPr>
        <p:txBody>
          <a:bodyPr vert="horz" lIns="66005" tIns="33003" rIns="66005" bIns="3300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2" y="6356352"/>
            <a:ext cx="2311400" cy="365125"/>
          </a:xfrm>
          <a:prstGeom prst="rect">
            <a:avLst/>
          </a:prstGeom>
        </p:spPr>
        <p:txBody>
          <a:bodyPr vert="horz" lIns="66005" tIns="33003" rIns="66005" bIns="33003" rtlCol="0" anchor="ctr"/>
          <a:lstStyle>
            <a:lvl1pPr algn="l">
              <a:defRPr sz="900">
                <a:solidFill>
                  <a:schemeClr val="tx1">
                    <a:tint val="75000"/>
                  </a:schemeClr>
                </a:solidFill>
              </a:defRPr>
            </a:lvl1pPr>
          </a:lstStyle>
          <a:p>
            <a:fld id="{ED7AC00A-9F24-4FEC-A81F-77C734D3AAF1}" type="datetime1">
              <a:rPr lang="en-US" smtClean="0"/>
              <a:pPr/>
              <a:t>10/16/2018</a:t>
            </a:fld>
            <a:endParaRPr lang="en-US"/>
          </a:p>
        </p:txBody>
      </p:sp>
      <p:sp>
        <p:nvSpPr>
          <p:cNvPr id="5" name="Footer Placeholder 4"/>
          <p:cNvSpPr>
            <a:spLocks noGrp="1"/>
          </p:cNvSpPr>
          <p:nvPr>
            <p:ph type="ftr" sz="quarter" idx="3"/>
          </p:nvPr>
        </p:nvSpPr>
        <p:spPr>
          <a:xfrm>
            <a:off x="3384551" y="6356352"/>
            <a:ext cx="3136900" cy="365125"/>
          </a:xfrm>
          <a:prstGeom prst="rect">
            <a:avLst/>
          </a:prstGeom>
        </p:spPr>
        <p:txBody>
          <a:bodyPr vert="horz" lIns="66005" tIns="33003" rIns="66005" bIns="33003"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99302" y="6356352"/>
            <a:ext cx="2311400" cy="365125"/>
          </a:xfrm>
          <a:prstGeom prst="rect">
            <a:avLst/>
          </a:prstGeom>
        </p:spPr>
        <p:txBody>
          <a:bodyPr vert="horz" lIns="66005" tIns="33003" rIns="66005" bIns="33003" rtlCol="0" anchor="ctr"/>
          <a:lstStyle>
            <a:lvl1pPr algn="r">
              <a:defRPr sz="900">
                <a:solidFill>
                  <a:schemeClr val="tx1">
                    <a:tint val="75000"/>
                  </a:schemeClr>
                </a:solidFill>
              </a:defRPr>
            </a:lvl1pPr>
          </a:lstStyle>
          <a:p>
            <a:fld id="{B187D5F3-3B74-43A7-95B0-A5CC5C8A4AD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660057" rtl="0" eaLnBrk="1" latinLnBrk="0" hangingPunct="1">
        <a:spcBef>
          <a:spcPct val="0"/>
        </a:spcBef>
        <a:buNone/>
        <a:defRPr sz="3200" kern="1200">
          <a:solidFill>
            <a:schemeClr val="tx1"/>
          </a:solidFill>
          <a:latin typeface="+mj-lt"/>
          <a:ea typeface="+mj-ea"/>
          <a:cs typeface="+mj-cs"/>
        </a:defRPr>
      </a:lvl1pPr>
    </p:titleStyle>
    <p:bodyStyle>
      <a:lvl1pPr marL="247522" indent="-247522" algn="l" defTabSz="660057" rtl="0" eaLnBrk="1" latinLnBrk="0" hangingPunct="1">
        <a:spcBef>
          <a:spcPct val="20000"/>
        </a:spcBef>
        <a:buFont typeface="Arial" pitchFamily="34" charset="0"/>
        <a:buChar char="•"/>
        <a:defRPr sz="2300" kern="1200">
          <a:solidFill>
            <a:schemeClr val="tx1"/>
          </a:solidFill>
          <a:latin typeface="+mn-lt"/>
          <a:ea typeface="+mn-ea"/>
          <a:cs typeface="+mn-cs"/>
        </a:defRPr>
      </a:lvl1pPr>
      <a:lvl2pPr marL="536296" indent="-206267" algn="l" defTabSz="660057"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825071" indent="-165014" algn="l" defTabSz="660057" rtl="0" eaLnBrk="1" latinLnBrk="0" hangingPunct="1">
        <a:spcBef>
          <a:spcPct val="20000"/>
        </a:spcBef>
        <a:buFont typeface="Arial" pitchFamily="34" charset="0"/>
        <a:buChar char="•"/>
        <a:defRPr sz="1700" kern="1200">
          <a:solidFill>
            <a:schemeClr val="tx1"/>
          </a:solidFill>
          <a:latin typeface="+mn-lt"/>
          <a:ea typeface="+mn-ea"/>
          <a:cs typeface="+mn-cs"/>
        </a:defRPr>
      </a:lvl3pPr>
      <a:lvl4pPr marL="1155100" indent="-165014" algn="l" defTabSz="660057"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85128" indent="-165014" algn="l" defTabSz="660057"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815156" indent="-165014" algn="l" defTabSz="660057"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145185" indent="-165014" algn="l" defTabSz="660057"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475214" indent="-165014" algn="l" defTabSz="660057"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805242" indent="-165014" algn="l" defTabSz="660057" rtl="0" eaLnBrk="1" latinLnBrk="0" hangingPunct="1">
        <a:spcBef>
          <a:spcPct val="20000"/>
        </a:spcBef>
        <a:buFont typeface="Arial" pitchFamily="34" charset="0"/>
        <a:buChar char="•"/>
        <a:defRPr sz="1400" kern="1200">
          <a:solidFill>
            <a:schemeClr val="tx1"/>
          </a:solidFill>
          <a:latin typeface="+mn-lt"/>
          <a:ea typeface="+mn-ea"/>
          <a:cs typeface="+mn-cs"/>
        </a:defRPr>
      </a:lvl9pPr>
    </p:bodyStyle>
    <p:otherStyle>
      <a:defPPr>
        <a:defRPr lang="en-US"/>
      </a:defPPr>
      <a:lvl1pPr marL="0" algn="l" defTabSz="660057" rtl="0" eaLnBrk="1" latinLnBrk="0" hangingPunct="1">
        <a:defRPr sz="1300" kern="1200">
          <a:solidFill>
            <a:schemeClr val="tx1"/>
          </a:solidFill>
          <a:latin typeface="+mn-lt"/>
          <a:ea typeface="+mn-ea"/>
          <a:cs typeface="+mn-cs"/>
        </a:defRPr>
      </a:lvl1pPr>
      <a:lvl2pPr marL="330028" algn="l" defTabSz="660057" rtl="0" eaLnBrk="1" latinLnBrk="0" hangingPunct="1">
        <a:defRPr sz="1300" kern="1200">
          <a:solidFill>
            <a:schemeClr val="tx1"/>
          </a:solidFill>
          <a:latin typeface="+mn-lt"/>
          <a:ea typeface="+mn-ea"/>
          <a:cs typeface="+mn-cs"/>
        </a:defRPr>
      </a:lvl2pPr>
      <a:lvl3pPr marL="660057" algn="l" defTabSz="660057" rtl="0" eaLnBrk="1" latinLnBrk="0" hangingPunct="1">
        <a:defRPr sz="1300" kern="1200">
          <a:solidFill>
            <a:schemeClr val="tx1"/>
          </a:solidFill>
          <a:latin typeface="+mn-lt"/>
          <a:ea typeface="+mn-ea"/>
          <a:cs typeface="+mn-cs"/>
        </a:defRPr>
      </a:lvl3pPr>
      <a:lvl4pPr marL="990085" algn="l" defTabSz="660057" rtl="0" eaLnBrk="1" latinLnBrk="0" hangingPunct="1">
        <a:defRPr sz="1300" kern="1200">
          <a:solidFill>
            <a:schemeClr val="tx1"/>
          </a:solidFill>
          <a:latin typeface="+mn-lt"/>
          <a:ea typeface="+mn-ea"/>
          <a:cs typeface="+mn-cs"/>
        </a:defRPr>
      </a:lvl4pPr>
      <a:lvl5pPr marL="1320114" algn="l" defTabSz="660057" rtl="0" eaLnBrk="1" latinLnBrk="0" hangingPunct="1">
        <a:defRPr sz="1300" kern="1200">
          <a:solidFill>
            <a:schemeClr val="tx1"/>
          </a:solidFill>
          <a:latin typeface="+mn-lt"/>
          <a:ea typeface="+mn-ea"/>
          <a:cs typeface="+mn-cs"/>
        </a:defRPr>
      </a:lvl5pPr>
      <a:lvl6pPr marL="1650142" algn="l" defTabSz="660057" rtl="0" eaLnBrk="1" latinLnBrk="0" hangingPunct="1">
        <a:defRPr sz="1300" kern="1200">
          <a:solidFill>
            <a:schemeClr val="tx1"/>
          </a:solidFill>
          <a:latin typeface="+mn-lt"/>
          <a:ea typeface="+mn-ea"/>
          <a:cs typeface="+mn-cs"/>
        </a:defRPr>
      </a:lvl6pPr>
      <a:lvl7pPr marL="1980171" algn="l" defTabSz="660057" rtl="0" eaLnBrk="1" latinLnBrk="0" hangingPunct="1">
        <a:defRPr sz="1300" kern="1200">
          <a:solidFill>
            <a:schemeClr val="tx1"/>
          </a:solidFill>
          <a:latin typeface="+mn-lt"/>
          <a:ea typeface="+mn-ea"/>
          <a:cs typeface="+mn-cs"/>
        </a:defRPr>
      </a:lvl7pPr>
      <a:lvl8pPr marL="2310199" algn="l" defTabSz="660057" rtl="0" eaLnBrk="1" latinLnBrk="0" hangingPunct="1">
        <a:defRPr sz="1300" kern="1200">
          <a:solidFill>
            <a:schemeClr val="tx1"/>
          </a:solidFill>
          <a:latin typeface="+mn-lt"/>
          <a:ea typeface="+mn-ea"/>
          <a:cs typeface="+mn-cs"/>
        </a:defRPr>
      </a:lvl8pPr>
      <a:lvl9pPr marL="2640227" algn="l" defTabSz="660057"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3.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10.png"/><Relationship Id="rId2" Type="http://schemas.openxmlformats.org/officeDocument/2006/relationships/image" Target="../media/image2.jpe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jpeg"/><Relationship Id="rId11" Type="http://schemas.openxmlformats.org/officeDocument/2006/relationships/image" Target="../media/image18.png"/><Relationship Id="rId5" Type="http://schemas.openxmlformats.org/officeDocument/2006/relationships/image" Target="../media/image12.jpe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png"/><Relationship Id="rId3" Type="http://schemas.openxmlformats.org/officeDocument/2006/relationships/image" Target="../media/image27.jpe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Learning_space"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hyperlink" Target="http://www.freeiconspng.com/images/tape-png" TargetMode="External"/><Relationship Id="rId3" Type="http://schemas.openxmlformats.org/officeDocument/2006/relationships/image" Target="../media/image1.png"/><Relationship Id="rId7" Type="http://schemas.openxmlformats.org/officeDocument/2006/relationships/hyperlink" Target="http://pngimg.com/imgs/logos/twitte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enjolivure.wordpress.com/2012/07/01/misc/masking-tape-five-3/" TargetMode="External"/><Relationship Id="rId5" Type="http://schemas.openxmlformats.org/officeDocument/2006/relationships/hyperlink" Target="https://en.wikipedia.org/wiki/Learning_space" TargetMode="External"/><Relationship Id="rId4" Type="http://schemas.openxmlformats.org/officeDocument/2006/relationships/hyperlink" Target="http://moziru.com/explore/Blackboard%20clipart%20powerpoint%20the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9" name="Picture 7"/>
          <p:cNvPicPr>
            <a:picLocks noChangeAspect="1" noChangeArrowheads="1"/>
          </p:cNvPicPr>
          <p:nvPr/>
        </p:nvPicPr>
        <p:blipFill>
          <a:blip r:embed="rId2"/>
          <a:srcRect l="32015" t="24727" r="15165" b="16520"/>
          <a:stretch>
            <a:fillRect/>
          </a:stretch>
        </p:blipFill>
        <p:spPr bwMode="auto">
          <a:xfrm>
            <a:off x="0" y="0"/>
            <a:ext cx="9906000" cy="6862046"/>
          </a:xfrm>
          <a:prstGeom prst="rect">
            <a:avLst/>
          </a:prstGeom>
          <a:noFill/>
          <a:ln w="9525">
            <a:noFill/>
            <a:miter lim="800000"/>
            <a:headEnd/>
            <a:tailEnd/>
          </a:ln>
          <a:effectLst/>
        </p:spPr>
      </p:pic>
      <p:sp>
        <p:nvSpPr>
          <p:cNvPr id="4" name="Title 3"/>
          <p:cNvSpPr>
            <a:spLocks noGrp="1"/>
          </p:cNvSpPr>
          <p:nvPr>
            <p:ph type="ctrTitle"/>
          </p:nvPr>
        </p:nvSpPr>
        <p:spPr>
          <a:xfrm>
            <a:off x="579785" y="1785926"/>
            <a:ext cx="8770999" cy="1470026"/>
          </a:xfrm>
        </p:spPr>
        <p:txBody>
          <a:bodyPr>
            <a:normAutofit fontScale="90000"/>
          </a:bodyPr>
          <a:lstStyle/>
          <a:p>
            <a:r>
              <a:rPr lang="en-GB" sz="3500" dirty="0" smtClean="0">
                <a:solidFill>
                  <a:schemeClr val="bg1"/>
                </a:solidFill>
                <a:latin typeface="Kristen ITC" pitchFamily="66" charset="0"/>
              </a:rPr>
              <a:t>Building A Standalone Professional Website: </a:t>
            </a:r>
            <a:r>
              <a:rPr lang="en-GB" sz="2900" dirty="0" smtClean="0">
                <a:solidFill>
                  <a:schemeClr val="bg1"/>
                </a:solidFill>
                <a:latin typeface="Kristen ITC" pitchFamily="66" charset="0"/>
              </a:rPr>
              <a:t>Information Architecture &amp; Website Wireframes</a:t>
            </a:r>
            <a:endParaRPr lang="en-US" dirty="0">
              <a:solidFill>
                <a:schemeClr val="bg1"/>
              </a:solidFill>
              <a:latin typeface="Kristen ITC" pitchFamily="66" charset="0"/>
            </a:endParaRPr>
          </a:p>
        </p:txBody>
      </p:sp>
      <p:sp>
        <p:nvSpPr>
          <p:cNvPr id="5" name="Subtitle 4"/>
          <p:cNvSpPr>
            <a:spLocks noGrp="1"/>
          </p:cNvSpPr>
          <p:nvPr>
            <p:ph type="subTitle" idx="1"/>
          </p:nvPr>
        </p:nvSpPr>
        <p:spPr>
          <a:xfrm>
            <a:off x="1485902" y="3382733"/>
            <a:ext cx="6934200" cy="2046531"/>
          </a:xfrm>
        </p:spPr>
        <p:txBody>
          <a:bodyPr>
            <a:noAutofit/>
          </a:bodyPr>
          <a:lstStyle/>
          <a:p>
            <a:r>
              <a:rPr lang="en-US" sz="1400" b="1" dirty="0" smtClean="0">
                <a:solidFill>
                  <a:schemeClr val="bg1">
                    <a:lumMod val="75000"/>
                  </a:schemeClr>
                </a:solidFill>
                <a:latin typeface="Kristen ITC" pitchFamily="66" charset="0"/>
              </a:rPr>
              <a:t>CCT260</a:t>
            </a:r>
            <a:endParaRPr lang="en-US" sz="1400" dirty="0" smtClean="0">
              <a:solidFill>
                <a:schemeClr val="bg1">
                  <a:lumMod val="75000"/>
                </a:schemeClr>
              </a:solidFill>
              <a:latin typeface="Kristen ITC" pitchFamily="66" charset="0"/>
            </a:endParaRPr>
          </a:p>
          <a:p>
            <a:r>
              <a:rPr lang="en-US" sz="1400" b="1" dirty="0" smtClean="0">
                <a:solidFill>
                  <a:schemeClr val="bg1">
                    <a:lumMod val="75000"/>
                  </a:schemeClr>
                </a:solidFill>
                <a:latin typeface="Kristen ITC" pitchFamily="66" charset="0"/>
              </a:rPr>
              <a:t>Professor Elyse M. &amp; </a:t>
            </a:r>
            <a:r>
              <a:rPr lang="en-US" sz="1400" b="1" dirty="0" err="1" smtClean="0">
                <a:solidFill>
                  <a:schemeClr val="bg1">
                    <a:lumMod val="75000"/>
                  </a:schemeClr>
                </a:solidFill>
                <a:latin typeface="Kristen ITC" pitchFamily="66" charset="0"/>
              </a:rPr>
              <a:t>Shanta</a:t>
            </a:r>
            <a:r>
              <a:rPr lang="en-US" sz="1400" b="1" dirty="0" smtClean="0">
                <a:solidFill>
                  <a:schemeClr val="bg1">
                    <a:lumMod val="75000"/>
                  </a:schemeClr>
                </a:solidFill>
                <a:latin typeface="Kristen ITC" pitchFamily="66" charset="0"/>
              </a:rPr>
              <a:t> N.</a:t>
            </a:r>
            <a:endParaRPr lang="en-US" sz="1400" dirty="0" smtClean="0">
              <a:solidFill>
                <a:schemeClr val="bg1">
                  <a:lumMod val="75000"/>
                </a:schemeClr>
              </a:solidFill>
              <a:latin typeface="Kristen ITC" pitchFamily="66" charset="0"/>
            </a:endParaRPr>
          </a:p>
          <a:p>
            <a:r>
              <a:rPr lang="en-US" sz="1400" b="1" dirty="0" smtClean="0">
                <a:solidFill>
                  <a:schemeClr val="bg1">
                    <a:lumMod val="75000"/>
                  </a:schemeClr>
                </a:solidFill>
                <a:latin typeface="Kristen ITC" pitchFamily="66" charset="0"/>
              </a:rPr>
              <a:t>Thursday, 2PM - 5PM</a:t>
            </a:r>
          </a:p>
          <a:p>
            <a:r>
              <a:rPr lang="en-US" sz="1400" b="1" dirty="0" smtClean="0">
                <a:solidFill>
                  <a:schemeClr val="bg1">
                    <a:lumMod val="75000"/>
                  </a:schemeClr>
                </a:solidFill>
                <a:latin typeface="Kristen ITC" pitchFamily="66" charset="0"/>
              </a:rPr>
              <a:t>Date:</a:t>
            </a:r>
            <a:r>
              <a:rPr lang="en-US" sz="1400" dirty="0" smtClean="0">
                <a:solidFill>
                  <a:schemeClr val="bg1">
                    <a:lumMod val="75000"/>
                  </a:schemeClr>
                </a:solidFill>
                <a:latin typeface="Kristen ITC" pitchFamily="66" charset="0"/>
              </a:rPr>
              <a:t> March 1</a:t>
            </a:r>
            <a:r>
              <a:rPr lang="en-US" sz="1400" baseline="30000" dirty="0" smtClean="0">
                <a:solidFill>
                  <a:schemeClr val="bg1">
                    <a:lumMod val="75000"/>
                  </a:schemeClr>
                </a:solidFill>
                <a:latin typeface="Kristen ITC" pitchFamily="66" charset="0"/>
              </a:rPr>
              <a:t>st</a:t>
            </a:r>
            <a:r>
              <a:rPr lang="en-US" sz="1400" dirty="0" smtClean="0">
                <a:solidFill>
                  <a:schemeClr val="bg1">
                    <a:lumMod val="75000"/>
                  </a:schemeClr>
                </a:solidFill>
                <a:latin typeface="Kristen ITC" pitchFamily="66" charset="0"/>
              </a:rPr>
              <a:t> 2018</a:t>
            </a:r>
          </a:p>
          <a:p>
            <a:r>
              <a:rPr lang="en-US" sz="1400" b="1" dirty="0" smtClean="0">
                <a:solidFill>
                  <a:schemeClr val="bg1">
                    <a:lumMod val="75000"/>
                  </a:schemeClr>
                </a:solidFill>
                <a:latin typeface="Kristen ITC" pitchFamily="66" charset="0"/>
              </a:rPr>
              <a:t>Assignment #1</a:t>
            </a:r>
            <a:endParaRPr lang="en-US" sz="1400" dirty="0" smtClean="0">
              <a:solidFill>
                <a:schemeClr val="bg1">
                  <a:lumMod val="75000"/>
                </a:schemeClr>
              </a:solidFill>
              <a:latin typeface="Kristen ITC" pitchFamily="66" charset="0"/>
            </a:endParaRPr>
          </a:p>
          <a:p>
            <a:endParaRPr lang="en-US" sz="1400" dirty="0" smtClean="0">
              <a:solidFill>
                <a:schemeClr val="bg1">
                  <a:lumMod val="75000"/>
                </a:schemeClr>
              </a:solidFill>
              <a:latin typeface="Kristen ITC" pitchFamily="66" charset="0"/>
            </a:endParaRPr>
          </a:p>
          <a:p>
            <a:r>
              <a:rPr lang="en-US" sz="1400" b="1" dirty="0" smtClean="0">
                <a:solidFill>
                  <a:schemeClr val="bg1">
                    <a:lumMod val="75000"/>
                  </a:schemeClr>
                </a:solidFill>
                <a:latin typeface="Kristen ITC" pitchFamily="66" charset="0"/>
              </a:rPr>
              <a:t>Student Name:</a:t>
            </a:r>
            <a:r>
              <a:rPr lang="en-US" sz="1400" dirty="0" smtClean="0">
                <a:solidFill>
                  <a:schemeClr val="bg1">
                    <a:lumMod val="75000"/>
                  </a:schemeClr>
                </a:solidFill>
                <a:latin typeface="Kristen ITC" pitchFamily="66" charset="0"/>
              </a:rPr>
              <a:t> Syeda Nudrat Zehra</a:t>
            </a:r>
          </a:p>
          <a:p>
            <a:r>
              <a:rPr lang="en-US" sz="1400" b="1" dirty="0" smtClean="0">
                <a:solidFill>
                  <a:schemeClr val="bg1">
                    <a:lumMod val="75000"/>
                  </a:schemeClr>
                </a:solidFill>
                <a:latin typeface="Kristen ITC" pitchFamily="66" charset="0"/>
              </a:rPr>
              <a:t>Student Number: </a:t>
            </a:r>
            <a:r>
              <a:rPr lang="en-US" sz="1400" dirty="0" smtClean="0">
                <a:solidFill>
                  <a:schemeClr val="bg1">
                    <a:lumMod val="75000"/>
                  </a:schemeClr>
                </a:solidFill>
                <a:latin typeface="Kristen ITC" pitchFamily="66" charset="0"/>
              </a:rPr>
              <a:t>1003433965 (UTM); 991501216 (Sheridan)</a:t>
            </a:r>
          </a:p>
        </p:txBody>
      </p:sp>
      <p:sp>
        <p:nvSpPr>
          <p:cNvPr id="28674" name="AutoShape 2" descr="Related image"/>
          <p:cNvSpPr>
            <a:spLocks noChangeAspect="1" noChangeArrowheads="1"/>
          </p:cNvSpPr>
          <p:nvPr/>
        </p:nvSpPr>
        <p:spPr bwMode="auto">
          <a:xfrm>
            <a:off x="53505" y="-55034"/>
            <a:ext cx="104825" cy="116115"/>
          </a:xfrm>
          <a:prstGeom prst="rect">
            <a:avLst/>
          </a:prstGeom>
          <a:noFill/>
        </p:spPr>
        <p:txBody>
          <a:bodyPr vert="horz" wrap="square" lIns="32745" tIns="16372" rIns="32745" bIns="16372" numCol="1" anchor="t" anchorCtr="0" compatLnSpc="1">
            <a:prstTxWarp prst="textNoShape">
              <a:avLst/>
            </a:prstTxWarp>
          </a:bodyPr>
          <a:lstStyle/>
          <a:p>
            <a:endParaRPr lang="en-US"/>
          </a:p>
        </p:txBody>
      </p:sp>
      <p:sp>
        <p:nvSpPr>
          <p:cNvPr id="28676" name="AutoShape 4" descr="Related image"/>
          <p:cNvSpPr>
            <a:spLocks noChangeAspect="1" noChangeArrowheads="1"/>
          </p:cNvSpPr>
          <p:nvPr/>
        </p:nvSpPr>
        <p:spPr bwMode="auto">
          <a:xfrm>
            <a:off x="53505" y="-55034"/>
            <a:ext cx="104825" cy="116115"/>
          </a:xfrm>
          <a:prstGeom prst="rect">
            <a:avLst/>
          </a:prstGeom>
          <a:noFill/>
        </p:spPr>
        <p:txBody>
          <a:bodyPr vert="horz" wrap="square" lIns="32745" tIns="16372" rIns="32745" bIns="16372" numCol="1" anchor="t" anchorCtr="0" compatLnSpc="1">
            <a:prstTxWarp prst="textNoShape">
              <a:avLst/>
            </a:prstTxWarp>
          </a:bodyPr>
          <a:lstStyle/>
          <a:p>
            <a:endParaRPr lang="en-US"/>
          </a:p>
        </p:txBody>
      </p:sp>
      <p:sp>
        <p:nvSpPr>
          <p:cNvPr id="7" name="Slide Number Placeholder 6"/>
          <p:cNvSpPr>
            <a:spLocks noGrp="1"/>
          </p:cNvSpPr>
          <p:nvPr>
            <p:ph type="sldNum" sz="quarter" idx="12"/>
          </p:nvPr>
        </p:nvSpPr>
        <p:spPr/>
        <p:txBody>
          <a:bodyPr/>
          <a:lstStyle/>
          <a:p>
            <a:fld id="{B187D5F3-3B74-43A7-95B0-A5CC5C8A4AD8}" type="slidenum">
              <a:rPr lang="en-US" smtClean="0"/>
              <a:pPr/>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a:srcRect l="32015" t="24727" r="15165" b="16520"/>
          <a:stretch>
            <a:fillRect/>
          </a:stretch>
        </p:blipFill>
        <p:spPr bwMode="auto">
          <a:xfrm>
            <a:off x="0" y="0"/>
            <a:ext cx="9906000" cy="6862046"/>
          </a:xfrm>
          <a:prstGeom prst="rect">
            <a:avLst/>
          </a:prstGeom>
          <a:noFill/>
          <a:ln w="9525">
            <a:noFill/>
            <a:miter lim="800000"/>
            <a:headEnd/>
            <a:tailEnd/>
          </a:ln>
          <a:effectLst/>
        </p:spPr>
      </p:pic>
      <p:sp>
        <p:nvSpPr>
          <p:cNvPr id="3" name="Title 3"/>
          <p:cNvSpPr txBox="1">
            <a:spLocks/>
          </p:cNvSpPr>
          <p:nvPr/>
        </p:nvSpPr>
        <p:spPr>
          <a:xfrm>
            <a:off x="727197" y="2130428"/>
            <a:ext cx="8435855" cy="1470026"/>
          </a:xfrm>
          <a:prstGeom prst="rect">
            <a:avLst/>
          </a:prstGeom>
        </p:spPr>
        <p:txBody>
          <a:bodyPr lIns="32745" tIns="16372" rIns="32745" bIns="16372">
            <a:normAutofit/>
          </a:bodyPr>
          <a:lstStyle/>
          <a:p>
            <a:pPr algn="ctr">
              <a:spcBef>
                <a:spcPct val="0"/>
              </a:spcBef>
              <a:defRPr/>
            </a:pPr>
            <a:r>
              <a:rPr lang="en-CA" sz="5900" dirty="0" smtClean="0">
                <a:solidFill>
                  <a:schemeClr val="bg1"/>
                </a:solidFill>
                <a:latin typeface="Kristen ITC" pitchFamily="66" charset="0"/>
                <a:ea typeface="+mj-ea"/>
                <a:cs typeface="+mj-cs"/>
              </a:rPr>
              <a:t>Graphic Design</a:t>
            </a:r>
            <a:endParaRPr lang="en-US" sz="5900" dirty="0">
              <a:solidFill>
                <a:schemeClr val="bg1"/>
              </a:solidFill>
              <a:latin typeface="Kristen ITC" pitchFamily="66" charset="0"/>
              <a:ea typeface="+mj-ea"/>
              <a:cs typeface="+mj-cs"/>
            </a:endParaRPr>
          </a:p>
        </p:txBody>
      </p:sp>
      <p:sp>
        <p:nvSpPr>
          <p:cNvPr id="4" name="Subtitle 8"/>
          <p:cNvSpPr txBox="1">
            <a:spLocks/>
          </p:cNvSpPr>
          <p:nvPr/>
        </p:nvSpPr>
        <p:spPr>
          <a:xfrm>
            <a:off x="1485902" y="3886201"/>
            <a:ext cx="6934200" cy="1752600"/>
          </a:xfrm>
          <a:prstGeom prst="rect">
            <a:avLst/>
          </a:prstGeom>
        </p:spPr>
        <p:txBody>
          <a:bodyPr lIns="32745" tIns="16372" rIns="32745" bIns="16372"/>
          <a:lstStyle/>
          <a:p>
            <a:pPr marL="247522" indent="-247522" algn="ctr">
              <a:spcBef>
                <a:spcPct val="20000"/>
              </a:spcBef>
              <a:defRPr/>
            </a:pPr>
            <a:r>
              <a:rPr lang="en-CA" sz="2300" dirty="0" smtClean="0">
                <a:solidFill>
                  <a:schemeClr val="bg1">
                    <a:lumMod val="75000"/>
                  </a:schemeClr>
                </a:solidFill>
                <a:latin typeface="Kristen ITC" pitchFamily="66" charset="0"/>
              </a:rPr>
              <a:t>Homepage</a:t>
            </a:r>
          </a:p>
          <a:p>
            <a:pPr marL="247522" indent="-247522" algn="ctr">
              <a:spcBef>
                <a:spcPct val="20000"/>
              </a:spcBef>
              <a:defRPr/>
            </a:pPr>
            <a:r>
              <a:rPr lang="en-CA" sz="2300" dirty="0" smtClean="0">
                <a:solidFill>
                  <a:schemeClr val="bg1">
                    <a:lumMod val="75000"/>
                  </a:schemeClr>
                </a:solidFill>
                <a:latin typeface="Kristen ITC" pitchFamily="66" charset="0"/>
              </a:rPr>
              <a:t>&amp;</a:t>
            </a:r>
          </a:p>
          <a:p>
            <a:pPr marL="247522" indent="-247522" algn="ctr">
              <a:spcBef>
                <a:spcPct val="20000"/>
              </a:spcBef>
              <a:defRPr/>
            </a:pPr>
            <a:r>
              <a:rPr lang="en-CA" sz="2300" dirty="0" smtClean="0">
                <a:solidFill>
                  <a:schemeClr val="bg1">
                    <a:lumMod val="75000"/>
                  </a:schemeClr>
                </a:solidFill>
                <a:latin typeface="Kristen ITC" pitchFamily="66" charset="0"/>
              </a:rPr>
              <a:t>Inner Content Page</a:t>
            </a:r>
            <a:endParaRPr lang="en-US" sz="2300" dirty="0">
              <a:solidFill>
                <a:schemeClr val="bg1">
                  <a:lumMod val="75000"/>
                </a:schemeClr>
              </a:solidFill>
              <a:latin typeface="Kristen ITC" pitchFamily="66" charset="0"/>
            </a:endParaRPr>
          </a:p>
        </p:txBody>
      </p:sp>
      <p:sp>
        <p:nvSpPr>
          <p:cNvPr id="5" name="Slide Number Placeholder 4"/>
          <p:cNvSpPr>
            <a:spLocks noGrp="1"/>
          </p:cNvSpPr>
          <p:nvPr>
            <p:ph type="sldNum" sz="quarter" idx="12"/>
          </p:nvPr>
        </p:nvSpPr>
        <p:spPr/>
        <p:txBody>
          <a:bodyPr/>
          <a:lstStyle/>
          <a:p>
            <a:fld id="{B187D5F3-3B74-43A7-95B0-A5CC5C8A4AD8}"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blackboard theme"/>
          <p:cNvPicPr>
            <a:picLocks noChangeAspect="1" noChangeArrowheads="1"/>
          </p:cNvPicPr>
          <p:nvPr/>
        </p:nvPicPr>
        <p:blipFill>
          <a:blip r:embed="rId2"/>
          <a:srcRect/>
          <a:stretch>
            <a:fillRect/>
          </a:stretch>
        </p:blipFill>
        <p:spPr bwMode="auto">
          <a:xfrm>
            <a:off x="0" y="0"/>
            <a:ext cx="9906000" cy="6858000"/>
          </a:xfrm>
          <a:prstGeom prst="rect">
            <a:avLst/>
          </a:prstGeom>
          <a:noFill/>
          <a:ln>
            <a:solidFill>
              <a:schemeClr val="accent5">
                <a:lumMod val="50000"/>
              </a:schemeClr>
            </a:solidFill>
          </a:ln>
        </p:spPr>
      </p:pic>
      <p:sp>
        <p:nvSpPr>
          <p:cNvPr id="4" name="Rectangle 3"/>
          <p:cNvSpPr/>
          <p:nvPr/>
        </p:nvSpPr>
        <p:spPr>
          <a:xfrm>
            <a:off x="2017050" y="326550"/>
            <a:ext cx="5871901" cy="952507"/>
          </a:xfrm>
          <a:prstGeom prst="rect">
            <a:avLst/>
          </a:prstGeom>
          <a:noFill/>
          <a:ln w="76200">
            <a:noFill/>
          </a:ln>
        </p:spPr>
        <p:style>
          <a:lnRef idx="2">
            <a:schemeClr val="dk1"/>
          </a:lnRef>
          <a:fillRef idx="1">
            <a:schemeClr val="lt1"/>
          </a:fillRef>
          <a:effectRef idx="0">
            <a:schemeClr val="dk1"/>
          </a:effectRef>
          <a:fontRef idx="minor">
            <a:schemeClr val="dk1"/>
          </a:fontRef>
        </p:style>
        <p:txBody>
          <a:bodyPr lIns="32745" tIns="16372" rIns="32745" bIns="16372" rtlCol="0" anchor="ctr"/>
          <a:lstStyle/>
          <a:p>
            <a:pPr algn="ctr"/>
            <a:r>
              <a:rPr lang="en-CA" sz="5900" b="1" dirty="0" smtClean="0">
                <a:solidFill>
                  <a:schemeClr val="bg1"/>
                </a:solidFill>
                <a:latin typeface="Bradley Hand ITC" pitchFamily="66" charset="0"/>
              </a:rPr>
              <a:t>Learning Space</a:t>
            </a:r>
            <a:endParaRPr lang="en-US" sz="5900" b="1" dirty="0">
              <a:solidFill>
                <a:schemeClr val="bg1"/>
              </a:solidFill>
              <a:latin typeface="Bradley Hand ITC" pitchFamily="66" charset="0"/>
            </a:endParaRPr>
          </a:p>
        </p:txBody>
      </p:sp>
      <p:sp>
        <p:nvSpPr>
          <p:cNvPr id="11" name="TextBox 10"/>
          <p:cNvSpPr txBox="1"/>
          <p:nvPr/>
        </p:nvSpPr>
        <p:spPr>
          <a:xfrm>
            <a:off x="3675432" y="4004805"/>
            <a:ext cx="5429666" cy="1818168"/>
          </a:xfrm>
          <a:prstGeom prst="rect">
            <a:avLst/>
          </a:prstGeom>
          <a:noFill/>
          <a:ln w="76200">
            <a:noFill/>
          </a:ln>
        </p:spPr>
        <p:txBody>
          <a:bodyPr wrap="square" lIns="32745" tIns="16372" rIns="32745" bIns="16372" rtlCol="0">
            <a:spAutoFit/>
          </a:bodyPr>
          <a:lstStyle/>
          <a:p>
            <a:pPr algn="ctr"/>
            <a:r>
              <a:rPr lang="en-GB" sz="2000" b="1" dirty="0" smtClean="0">
                <a:solidFill>
                  <a:schemeClr val="bg1"/>
                </a:solidFill>
                <a:latin typeface="Bradley Hand ITC" pitchFamily="66" charset="0"/>
              </a:rPr>
              <a:t>LEARN. TEACH. TRAIN.</a:t>
            </a:r>
            <a:endParaRPr lang="en-GB" sz="1200" b="1" dirty="0" smtClean="0">
              <a:solidFill>
                <a:schemeClr val="bg1"/>
              </a:solidFill>
              <a:latin typeface="Bradley Hand ITC" pitchFamily="66" charset="0"/>
            </a:endParaRPr>
          </a:p>
          <a:p>
            <a:pPr algn="ctr"/>
            <a:r>
              <a:rPr lang="en-GB" sz="1200" dirty="0" smtClean="0">
                <a:solidFill>
                  <a:schemeClr val="bg1"/>
                </a:solidFill>
                <a:latin typeface="Bradley Hand ITC" pitchFamily="66" charset="0"/>
              </a:rPr>
              <a:t>“Learning space or learning setting refers to a physical setting for a learning environment, a place in which teaching and learning occur.[1] The term is commonly used as a more definitive alternative to "classroom,"[2] but it may also refer to an indoor or outdoor location, either actual or virtual. Learning spaces are highly diverse in use, learning styles, configuration, location, and educational institution. They support a variety of pedagogies, including quiet study, passive or active learning, </a:t>
            </a:r>
            <a:r>
              <a:rPr lang="en-GB" sz="1200" dirty="0" err="1" smtClean="0">
                <a:solidFill>
                  <a:schemeClr val="bg1"/>
                </a:solidFill>
                <a:latin typeface="Bradley Hand ITC" pitchFamily="66" charset="0"/>
              </a:rPr>
              <a:t>kinesthetic</a:t>
            </a:r>
            <a:r>
              <a:rPr lang="en-GB" sz="1200" dirty="0" smtClean="0">
                <a:solidFill>
                  <a:schemeClr val="bg1"/>
                </a:solidFill>
                <a:latin typeface="Bradley Hand ITC" pitchFamily="66" charset="0"/>
              </a:rPr>
              <a:t> or physical learning, vocational learning, experiential learning, and others.”</a:t>
            </a:r>
            <a:endParaRPr lang="en-US" sz="1200" dirty="0">
              <a:solidFill>
                <a:schemeClr val="bg1"/>
              </a:solidFill>
              <a:latin typeface="Bradley Hand ITC" pitchFamily="66" charset="0"/>
            </a:endParaRPr>
          </a:p>
        </p:txBody>
      </p:sp>
      <p:sp>
        <p:nvSpPr>
          <p:cNvPr id="13" name="Rectangle 12"/>
          <p:cNvSpPr/>
          <p:nvPr/>
        </p:nvSpPr>
        <p:spPr>
          <a:xfrm>
            <a:off x="211255" y="190477"/>
            <a:ext cx="1203863" cy="734791"/>
          </a:xfrm>
          <a:prstGeom prst="rect">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2745" tIns="16372" rIns="32745" bIns="16372" rtlCol="0" anchor="ctr"/>
          <a:lstStyle/>
          <a:p>
            <a:pPr algn="ctr"/>
            <a:r>
              <a:rPr lang="en-CA" sz="1700" dirty="0" smtClean="0">
                <a:latin typeface="Agency FB" pitchFamily="34" charset="0"/>
              </a:rPr>
              <a:t>Graphic Design</a:t>
            </a:r>
          </a:p>
          <a:p>
            <a:pPr algn="ctr"/>
            <a:r>
              <a:rPr lang="en-CA" sz="1700" dirty="0" smtClean="0">
                <a:latin typeface="Agency FB" pitchFamily="34" charset="0"/>
              </a:rPr>
              <a:t>(Homepage)</a:t>
            </a:r>
            <a:endParaRPr lang="en-US" sz="1700" dirty="0">
              <a:latin typeface="Agency FB" pitchFamily="34" charset="0"/>
            </a:endParaRPr>
          </a:p>
        </p:txBody>
      </p:sp>
      <p:sp>
        <p:nvSpPr>
          <p:cNvPr id="14" name="Rectangle 13"/>
          <p:cNvSpPr/>
          <p:nvPr/>
        </p:nvSpPr>
        <p:spPr>
          <a:xfrm>
            <a:off x="874608" y="1496772"/>
            <a:ext cx="8033940" cy="5442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32745" tIns="16372" rIns="32745" bIns="16372" rtlCol="0" anchor="ctr"/>
          <a:lstStyle/>
          <a:p>
            <a:pPr algn="ctr"/>
            <a:endParaRPr lang="en-US"/>
          </a:p>
        </p:txBody>
      </p:sp>
      <p:pic>
        <p:nvPicPr>
          <p:cNvPr id="18436" name="Picture 4" descr="Image result for chalk png"/>
          <p:cNvPicPr>
            <a:picLocks noChangeAspect="1" noChangeArrowheads="1"/>
          </p:cNvPicPr>
          <p:nvPr/>
        </p:nvPicPr>
        <p:blipFill>
          <a:blip r:embed="rId3" cstate="print"/>
          <a:srcRect/>
          <a:stretch>
            <a:fillRect/>
          </a:stretch>
        </p:blipFill>
        <p:spPr bwMode="auto">
          <a:xfrm rot="6022983">
            <a:off x="1451738" y="239620"/>
            <a:ext cx="918952" cy="1006567"/>
          </a:xfrm>
          <a:prstGeom prst="rect">
            <a:avLst/>
          </a:prstGeom>
          <a:noFill/>
        </p:spPr>
      </p:pic>
      <p:pic>
        <p:nvPicPr>
          <p:cNvPr id="16" name="Picture 4" descr="Image result for chalk png"/>
          <p:cNvPicPr>
            <a:picLocks noChangeAspect="1" noChangeArrowheads="1"/>
          </p:cNvPicPr>
          <p:nvPr/>
        </p:nvPicPr>
        <p:blipFill>
          <a:blip r:embed="rId3" cstate="print"/>
          <a:srcRect/>
          <a:stretch>
            <a:fillRect/>
          </a:stretch>
        </p:blipFill>
        <p:spPr bwMode="auto">
          <a:xfrm rot="15577017" flipH="1">
            <a:off x="7559879" y="239620"/>
            <a:ext cx="918952" cy="1006567"/>
          </a:xfrm>
          <a:prstGeom prst="rect">
            <a:avLst/>
          </a:prstGeom>
          <a:noFill/>
        </p:spPr>
      </p:pic>
      <p:sp>
        <p:nvSpPr>
          <p:cNvPr id="17" name="TextBox 16"/>
          <p:cNvSpPr txBox="1"/>
          <p:nvPr/>
        </p:nvSpPr>
        <p:spPr>
          <a:xfrm>
            <a:off x="1169432" y="1662533"/>
            <a:ext cx="1326706" cy="248507"/>
          </a:xfrm>
          <a:prstGeom prst="rect">
            <a:avLst/>
          </a:prstGeom>
          <a:noFill/>
        </p:spPr>
        <p:txBody>
          <a:bodyPr wrap="square" lIns="32745" tIns="16372" rIns="32745" bIns="16372" rtlCol="0">
            <a:spAutoFit/>
          </a:bodyPr>
          <a:lstStyle/>
          <a:p>
            <a:pPr algn="ctr"/>
            <a:r>
              <a:rPr lang="en-CA" sz="1400" dirty="0" smtClean="0">
                <a:solidFill>
                  <a:schemeClr val="bg1"/>
                </a:solidFill>
                <a:latin typeface="Kristen ITC" pitchFamily="66" charset="0"/>
              </a:rPr>
              <a:t>Institutions</a:t>
            </a:r>
            <a:endParaRPr lang="en-US" sz="1400" dirty="0">
              <a:solidFill>
                <a:schemeClr val="bg1"/>
              </a:solidFill>
              <a:latin typeface="Kristen ITC" pitchFamily="66" charset="0"/>
            </a:endParaRPr>
          </a:p>
        </p:txBody>
      </p:sp>
      <p:sp>
        <p:nvSpPr>
          <p:cNvPr id="18" name="TextBox 17"/>
          <p:cNvSpPr txBox="1"/>
          <p:nvPr/>
        </p:nvSpPr>
        <p:spPr>
          <a:xfrm>
            <a:off x="2717255" y="1662533"/>
            <a:ext cx="1326706" cy="248507"/>
          </a:xfrm>
          <a:prstGeom prst="rect">
            <a:avLst/>
          </a:prstGeom>
          <a:noFill/>
        </p:spPr>
        <p:txBody>
          <a:bodyPr wrap="square" lIns="32745" tIns="16372" rIns="32745" bIns="16372" rtlCol="0">
            <a:spAutoFit/>
          </a:bodyPr>
          <a:lstStyle/>
          <a:p>
            <a:pPr algn="ctr"/>
            <a:r>
              <a:rPr lang="en-CA" sz="1400" dirty="0" smtClean="0">
                <a:solidFill>
                  <a:schemeClr val="bg1"/>
                </a:solidFill>
                <a:latin typeface="Kristen ITC" pitchFamily="66" charset="0"/>
              </a:rPr>
              <a:t>Resources</a:t>
            </a:r>
            <a:endParaRPr lang="en-US" sz="1400" dirty="0">
              <a:solidFill>
                <a:schemeClr val="bg1"/>
              </a:solidFill>
              <a:latin typeface="Kristen ITC" pitchFamily="66" charset="0"/>
            </a:endParaRPr>
          </a:p>
        </p:txBody>
      </p:sp>
      <p:sp>
        <p:nvSpPr>
          <p:cNvPr id="20" name="TextBox 19"/>
          <p:cNvSpPr txBox="1"/>
          <p:nvPr/>
        </p:nvSpPr>
        <p:spPr>
          <a:xfrm>
            <a:off x="4240510" y="1662533"/>
            <a:ext cx="1916353" cy="248507"/>
          </a:xfrm>
          <a:prstGeom prst="rect">
            <a:avLst/>
          </a:prstGeom>
          <a:noFill/>
        </p:spPr>
        <p:txBody>
          <a:bodyPr wrap="square" lIns="32745" tIns="16372" rIns="32745" bIns="16372" rtlCol="0">
            <a:spAutoFit/>
          </a:bodyPr>
          <a:lstStyle/>
          <a:p>
            <a:pPr algn="ctr"/>
            <a:r>
              <a:rPr lang="en-CA" sz="1400" dirty="0" smtClean="0">
                <a:solidFill>
                  <a:schemeClr val="bg1"/>
                </a:solidFill>
                <a:latin typeface="Kristen ITC" pitchFamily="66" charset="0"/>
              </a:rPr>
              <a:t>Learning Methods</a:t>
            </a:r>
            <a:endParaRPr lang="en-US" sz="1400" dirty="0">
              <a:solidFill>
                <a:schemeClr val="bg1"/>
              </a:solidFill>
              <a:latin typeface="Kristen ITC" pitchFamily="66" charset="0"/>
            </a:endParaRPr>
          </a:p>
        </p:txBody>
      </p:sp>
      <p:sp>
        <p:nvSpPr>
          <p:cNvPr id="21" name="TextBox 20"/>
          <p:cNvSpPr txBox="1"/>
          <p:nvPr/>
        </p:nvSpPr>
        <p:spPr>
          <a:xfrm>
            <a:off x="6402549" y="1662533"/>
            <a:ext cx="982745" cy="248507"/>
          </a:xfrm>
          <a:prstGeom prst="rect">
            <a:avLst/>
          </a:prstGeom>
          <a:noFill/>
        </p:spPr>
        <p:txBody>
          <a:bodyPr wrap="square" lIns="32745" tIns="16372" rIns="32745" bIns="16372" rtlCol="0">
            <a:spAutoFit/>
          </a:bodyPr>
          <a:lstStyle/>
          <a:p>
            <a:pPr algn="ctr"/>
            <a:r>
              <a:rPr lang="en-CA" sz="1400" dirty="0" smtClean="0">
                <a:solidFill>
                  <a:schemeClr val="bg1"/>
                </a:solidFill>
                <a:latin typeface="Kristen ITC" pitchFamily="66" charset="0"/>
              </a:rPr>
              <a:t>Gallery</a:t>
            </a:r>
            <a:endParaRPr lang="en-US" sz="1400" dirty="0">
              <a:solidFill>
                <a:schemeClr val="bg1"/>
              </a:solidFill>
              <a:latin typeface="Kristen ITC" pitchFamily="66" charset="0"/>
            </a:endParaRPr>
          </a:p>
        </p:txBody>
      </p:sp>
      <p:sp>
        <p:nvSpPr>
          <p:cNvPr id="22" name="TextBox 21"/>
          <p:cNvSpPr txBox="1"/>
          <p:nvPr/>
        </p:nvSpPr>
        <p:spPr>
          <a:xfrm>
            <a:off x="7680117" y="1662533"/>
            <a:ext cx="982745" cy="248507"/>
          </a:xfrm>
          <a:prstGeom prst="rect">
            <a:avLst/>
          </a:prstGeom>
          <a:noFill/>
        </p:spPr>
        <p:txBody>
          <a:bodyPr wrap="square" lIns="32745" tIns="16372" rIns="32745" bIns="16372" rtlCol="0">
            <a:spAutoFit/>
          </a:bodyPr>
          <a:lstStyle/>
          <a:p>
            <a:pPr algn="ctr"/>
            <a:r>
              <a:rPr lang="en-CA" sz="1400" dirty="0" smtClean="0">
                <a:solidFill>
                  <a:schemeClr val="bg1"/>
                </a:solidFill>
                <a:latin typeface="Kristen ITC" pitchFamily="66" charset="0"/>
              </a:rPr>
              <a:t>About</a:t>
            </a:r>
            <a:endParaRPr lang="en-US" sz="1400" dirty="0">
              <a:solidFill>
                <a:schemeClr val="bg1"/>
              </a:solidFill>
              <a:latin typeface="Kristen ITC" pitchFamily="66" charset="0"/>
            </a:endParaRPr>
          </a:p>
        </p:txBody>
      </p:sp>
      <p:cxnSp>
        <p:nvCxnSpPr>
          <p:cNvPr id="36" name="Straight Connector 35"/>
          <p:cNvCxnSpPr/>
          <p:nvPr/>
        </p:nvCxnSpPr>
        <p:spPr>
          <a:xfrm rot="5400000">
            <a:off x="2453033" y="1768932"/>
            <a:ext cx="381305" cy="27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8" name="Straight Connector 37"/>
          <p:cNvCxnSpPr/>
          <p:nvPr/>
        </p:nvCxnSpPr>
        <p:spPr>
          <a:xfrm rot="5400000">
            <a:off x="3926878" y="1768932"/>
            <a:ext cx="381305" cy="27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39" name="Straight Connector 38"/>
          <p:cNvCxnSpPr/>
          <p:nvPr/>
        </p:nvCxnSpPr>
        <p:spPr>
          <a:xfrm rot="5400000">
            <a:off x="6064621" y="1768932"/>
            <a:ext cx="381305" cy="27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40" name="Straight Connector 39"/>
          <p:cNvCxnSpPr/>
          <p:nvPr/>
        </p:nvCxnSpPr>
        <p:spPr>
          <a:xfrm rot="5400000">
            <a:off x="7341917" y="1768932"/>
            <a:ext cx="381305" cy="273"/>
          </a:xfrm>
          <a:prstGeom prst="line">
            <a:avLst/>
          </a:prstGeom>
          <a:ln>
            <a:prstDash val="sysDot"/>
          </a:ln>
        </p:spPr>
        <p:style>
          <a:lnRef idx="3">
            <a:schemeClr val="dk1"/>
          </a:lnRef>
          <a:fillRef idx="0">
            <a:schemeClr val="dk1"/>
          </a:fillRef>
          <a:effectRef idx="2">
            <a:schemeClr val="dk1"/>
          </a:effectRef>
          <a:fontRef idx="minor">
            <a:schemeClr val="tx1"/>
          </a:fontRef>
        </p:style>
      </p:cxnSp>
      <p:pic>
        <p:nvPicPr>
          <p:cNvPr id="2050" name="Picture 2" descr="C:\Users\Nudrat_Ratal\Downloads\28640597_2017670215187129_461725982_o.jpg"/>
          <p:cNvPicPr>
            <a:picLocks noChangeAspect="1" noChangeArrowheads="1"/>
          </p:cNvPicPr>
          <p:nvPr/>
        </p:nvPicPr>
        <p:blipFill>
          <a:blip r:embed="rId4" cstate="print"/>
          <a:srcRect/>
          <a:stretch>
            <a:fillRect/>
          </a:stretch>
        </p:blipFill>
        <p:spPr bwMode="auto">
          <a:xfrm>
            <a:off x="1120295" y="5361229"/>
            <a:ext cx="1031296" cy="380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1" name="Picture 3" descr="C:\Users\Nudrat_Ratal\Downloads\28579717_2017669668520517_717031732_o.jpg"/>
          <p:cNvPicPr>
            <a:picLocks noChangeAspect="1" noChangeArrowheads="1"/>
          </p:cNvPicPr>
          <p:nvPr/>
        </p:nvPicPr>
        <p:blipFill>
          <a:blip r:embed="rId5" cstate="print"/>
          <a:srcRect/>
          <a:stretch>
            <a:fillRect/>
          </a:stretch>
        </p:blipFill>
        <p:spPr bwMode="auto">
          <a:xfrm>
            <a:off x="1144864" y="4626437"/>
            <a:ext cx="1018962" cy="481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4" name="Rectangle 43"/>
          <p:cNvSpPr/>
          <p:nvPr/>
        </p:nvSpPr>
        <p:spPr>
          <a:xfrm>
            <a:off x="1022020" y="4027718"/>
            <a:ext cx="2358588" cy="1823370"/>
          </a:xfrm>
          <a:prstGeom prst="rect">
            <a:avLst/>
          </a:prstGeom>
          <a:no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2745" tIns="16372" rIns="32745" bIns="16372" rtlCol="0" anchor="ctr"/>
          <a:lstStyle/>
          <a:p>
            <a:pPr algn="ctr"/>
            <a:endParaRPr lang="en-US"/>
          </a:p>
        </p:txBody>
      </p:sp>
      <p:cxnSp>
        <p:nvCxnSpPr>
          <p:cNvPr id="46" name="Straight Connector 45"/>
          <p:cNvCxnSpPr/>
          <p:nvPr/>
        </p:nvCxnSpPr>
        <p:spPr>
          <a:xfrm>
            <a:off x="2397863" y="5034654"/>
            <a:ext cx="915957" cy="563"/>
          </a:xfrm>
          <a:prstGeom prst="line">
            <a:avLst/>
          </a:prstGeom>
          <a:ln w="76200"/>
          <a:effectLst>
            <a:glow rad="228600">
              <a:schemeClr val="accent1">
                <a:satMod val="175000"/>
                <a:alpha val="40000"/>
              </a:schemeClr>
            </a:glow>
            <a:outerShdw blurRad="40000" dist="23000" dir="540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cxnSp>
        <p:nvCxnSpPr>
          <p:cNvPr id="48" name="Straight Connector 47"/>
          <p:cNvCxnSpPr/>
          <p:nvPr/>
        </p:nvCxnSpPr>
        <p:spPr>
          <a:xfrm>
            <a:off x="2397863" y="4925796"/>
            <a:ext cx="915957" cy="563"/>
          </a:xfrm>
          <a:prstGeom prst="line">
            <a:avLst/>
          </a:prstGeom>
          <a:ln w="76200"/>
          <a:effectLst>
            <a:glow rad="228600">
              <a:schemeClr val="accent1">
                <a:satMod val="175000"/>
                <a:alpha val="40000"/>
              </a:schemeClr>
            </a:glow>
            <a:outerShdw blurRad="40000" dist="23000" dir="540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cxnSp>
        <p:nvCxnSpPr>
          <p:cNvPr id="49" name="Straight Connector 48"/>
          <p:cNvCxnSpPr/>
          <p:nvPr/>
        </p:nvCxnSpPr>
        <p:spPr>
          <a:xfrm>
            <a:off x="2397863" y="4789724"/>
            <a:ext cx="915957" cy="563"/>
          </a:xfrm>
          <a:prstGeom prst="line">
            <a:avLst/>
          </a:prstGeom>
          <a:ln w="76200">
            <a:prstDash val="lgDash"/>
          </a:ln>
          <a:effectLst>
            <a:glow rad="228600">
              <a:schemeClr val="accent1">
                <a:satMod val="175000"/>
                <a:alpha val="40000"/>
              </a:schemeClr>
            </a:glow>
            <a:outerShdw blurRad="40000" dist="23000" dir="540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cxnSp>
        <p:nvCxnSpPr>
          <p:cNvPr id="51" name="Straight Connector 50"/>
          <p:cNvCxnSpPr/>
          <p:nvPr/>
        </p:nvCxnSpPr>
        <p:spPr>
          <a:xfrm>
            <a:off x="2397863" y="5714411"/>
            <a:ext cx="915957" cy="563"/>
          </a:xfrm>
          <a:prstGeom prst="line">
            <a:avLst/>
          </a:prstGeom>
          <a:ln w="76200"/>
          <a:effectLst>
            <a:glow rad="228600">
              <a:schemeClr val="accent1">
                <a:satMod val="175000"/>
                <a:alpha val="40000"/>
              </a:schemeClr>
            </a:glow>
            <a:outerShdw blurRad="40000" dist="23000" dir="540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cxnSp>
        <p:nvCxnSpPr>
          <p:cNvPr id="52" name="Straight Connector 51"/>
          <p:cNvCxnSpPr/>
          <p:nvPr/>
        </p:nvCxnSpPr>
        <p:spPr>
          <a:xfrm>
            <a:off x="2397863" y="5605553"/>
            <a:ext cx="915957" cy="563"/>
          </a:xfrm>
          <a:prstGeom prst="line">
            <a:avLst/>
          </a:prstGeom>
          <a:ln w="76200"/>
          <a:effectLst>
            <a:glow rad="228600">
              <a:schemeClr val="accent1">
                <a:satMod val="175000"/>
                <a:alpha val="40000"/>
              </a:schemeClr>
            </a:glow>
            <a:outerShdw blurRad="40000" dist="23000" dir="540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cxnSp>
        <p:nvCxnSpPr>
          <p:cNvPr id="53" name="Straight Connector 52"/>
          <p:cNvCxnSpPr/>
          <p:nvPr/>
        </p:nvCxnSpPr>
        <p:spPr>
          <a:xfrm>
            <a:off x="2397863" y="5469481"/>
            <a:ext cx="915957" cy="563"/>
          </a:xfrm>
          <a:prstGeom prst="line">
            <a:avLst/>
          </a:prstGeom>
          <a:ln w="76200">
            <a:prstDash val="lgDash"/>
          </a:ln>
          <a:effectLst>
            <a:glow rad="228600">
              <a:schemeClr val="accent1">
                <a:satMod val="175000"/>
                <a:alpha val="40000"/>
              </a:schemeClr>
            </a:glow>
            <a:outerShdw blurRad="40000" dist="23000" dir="540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pic>
        <p:nvPicPr>
          <p:cNvPr id="2053" name="Picture 5" descr="Image result for twitter logo png"/>
          <p:cNvPicPr>
            <a:picLocks noChangeAspect="1" noChangeArrowheads="1"/>
          </p:cNvPicPr>
          <p:nvPr/>
        </p:nvPicPr>
        <p:blipFill>
          <a:blip r:embed="rId6" cstate="print"/>
          <a:srcRect/>
          <a:stretch>
            <a:fillRect/>
          </a:stretch>
        </p:blipFill>
        <p:spPr bwMode="auto">
          <a:xfrm>
            <a:off x="1169432" y="4054933"/>
            <a:ext cx="389282" cy="431204"/>
          </a:xfrm>
          <a:prstGeom prst="rect">
            <a:avLst/>
          </a:prstGeom>
          <a:noFill/>
        </p:spPr>
      </p:pic>
      <p:pic>
        <p:nvPicPr>
          <p:cNvPr id="2055" name="Picture 7" descr="Image result for twitter  png"/>
          <p:cNvPicPr>
            <a:picLocks noChangeAspect="1" noChangeArrowheads="1"/>
          </p:cNvPicPr>
          <p:nvPr/>
        </p:nvPicPr>
        <p:blipFill>
          <a:blip r:embed="rId7" cstate="print"/>
          <a:srcRect/>
          <a:stretch>
            <a:fillRect/>
          </a:stretch>
        </p:blipFill>
        <p:spPr bwMode="auto">
          <a:xfrm>
            <a:off x="1660804" y="4142020"/>
            <a:ext cx="1099148" cy="243503"/>
          </a:xfrm>
          <a:prstGeom prst="rect">
            <a:avLst/>
          </a:prstGeom>
          <a:noFill/>
        </p:spPr>
      </p:pic>
      <p:sp>
        <p:nvSpPr>
          <p:cNvPr id="116" name="Isosceles Triangle 115"/>
          <p:cNvSpPr/>
          <p:nvPr/>
        </p:nvSpPr>
        <p:spPr>
          <a:xfrm rot="16200000">
            <a:off x="1232932" y="2736921"/>
            <a:ext cx="462646" cy="540510"/>
          </a:xfrm>
          <a:prstGeom prst="triangle">
            <a:avLst/>
          </a:prstGeom>
          <a:ln/>
        </p:spPr>
        <p:style>
          <a:lnRef idx="0">
            <a:schemeClr val="accent5"/>
          </a:lnRef>
          <a:fillRef idx="3">
            <a:schemeClr val="accent5"/>
          </a:fillRef>
          <a:effectRef idx="3">
            <a:schemeClr val="accent5"/>
          </a:effectRef>
          <a:fontRef idx="minor">
            <a:schemeClr val="lt1"/>
          </a:fontRef>
        </p:style>
        <p:txBody>
          <a:bodyPr lIns="32745" tIns="16372" rIns="32745" bIns="16372" rtlCol="0" anchor="ctr"/>
          <a:lstStyle/>
          <a:p>
            <a:pPr algn="ctr"/>
            <a:endParaRPr lang="en-US"/>
          </a:p>
        </p:txBody>
      </p:sp>
      <p:sp>
        <p:nvSpPr>
          <p:cNvPr id="118" name="Isosceles Triangle 117"/>
          <p:cNvSpPr/>
          <p:nvPr/>
        </p:nvSpPr>
        <p:spPr>
          <a:xfrm rot="5400000" flipH="1">
            <a:off x="8161284" y="2709706"/>
            <a:ext cx="462646" cy="540510"/>
          </a:xfrm>
          <a:prstGeom prst="triangle">
            <a:avLst/>
          </a:prstGeom>
          <a:ln/>
        </p:spPr>
        <p:style>
          <a:lnRef idx="0">
            <a:schemeClr val="accent5"/>
          </a:lnRef>
          <a:fillRef idx="3">
            <a:schemeClr val="accent5"/>
          </a:fillRef>
          <a:effectRef idx="3">
            <a:schemeClr val="accent5"/>
          </a:effectRef>
          <a:fontRef idx="minor">
            <a:schemeClr val="lt1"/>
          </a:fontRef>
        </p:style>
        <p:txBody>
          <a:bodyPr lIns="32745" tIns="16372" rIns="32745" bIns="16372" rtlCol="0" anchor="ctr"/>
          <a:lstStyle/>
          <a:p>
            <a:pPr algn="ctr"/>
            <a:endParaRPr lang="en-US"/>
          </a:p>
        </p:txBody>
      </p:sp>
      <p:sp>
        <p:nvSpPr>
          <p:cNvPr id="119" name="TextBox 118"/>
          <p:cNvSpPr txBox="1"/>
          <p:nvPr/>
        </p:nvSpPr>
        <p:spPr>
          <a:xfrm>
            <a:off x="2187819" y="6029005"/>
            <a:ext cx="5530363" cy="171563"/>
          </a:xfrm>
          <a:prstGeom prst="rect">
            <a:avLst/>
          </a:prstGeom>
          <a:noFill/>
        </p:spPr>
        <p:txBody>
          <a:bodyPr wrap="square" lIns="32745" tIns="16372" rIns="32745" bIns="16372" rtlCol="0">
            <a:spAutoFit/>
          </a:bodyPr>
          <a:lstStyle/>
          <a:p>
            <a:pPr algn="ctr"/>
            <a:r>
              <a:rPr lang="en-CA" sz="900" dirty="0" smtClean="0">
                <a:solidFill>
                  <a:schemeClr val="bg1"/>
                </a:solidFill>
                <a:latin typeface="Kristen ITC" pitchFamily="66" charset="0"/>
              </a:rPr>
              <a:t>Institutions | Resources </a:t>
            </a:r>
            <a:r>
              <a:rPr lang="en-US" sz="900" dirty="0" smtClean="0">
                <a:solidFill>
                  <a:schemeClr val="bg1"/>
                </a:solidFill>
                <a:latin typeface="Kristen ITC" pitchFamily="66" charset="0"/>
              </a:rPr>
              <a:t>| </a:t>
            </a:r>
            <a:r>
              <a:rPr lang="en-CA" sz="900" dirty="0" smtClean="0">
                <a:solidFill>
                  <a:schemeClr val="bg1"/>
                </a:solidFill>
                <a:latin typeface="Kristen ITC" pitchFamily="66" charset="0"/>
              </a:rPr>
              <a:t>Learning Methods | Gallery | About</a:t>
            </a:r>
            <a:endParaRPr lang="en-US" sz="900" dirty="0" smtClean="0">
              <a:solidFill>
                <a:schemeClr val="bg1"/>
              </a:solidFill>
              <a:latin typeface="Kristen ITC" pitchFamily="66" charset="0"/>
            </a:endParaRPr>
          </a:p>
        </p:txBody>
      </p:sp>
      <p:grpSp>
        <p:nvGrpSpPr>
          <p:cNvPr id="127" name="Group 126"/>
          <p:cNvGrpSpPr/>
          <p:nvPr/>
        </p:nvGrpSpPr>
        <p:grpSpPr>
          <a:xfrm>
            <a:off x="2312942" y="2158261"/>
            <a:ext cx="5280117" cy="1742921"/>
            <a:chOff x="6898075" y="5665435"/>
            <a:chExt cx="15352957" cy="4575168"/>
          </a:xfrm>
        </p:grpSpPr>
        <p:pic>
          <p:nvPicPr>
            <p:cNvPr id="25" name="Picture 24" descr="28555604_2017169465237204_1425502935_o.jpg"/>
            <p:cNvPicPr>
              <a:picLocks noChangeAspect="1"/>
            </p:cNvPicPr>
            <p:nvPr/>
          </p:nvPicPr>
          <p:blipFill>
            <a:blip r:embed="rId8"/>
            <a:srcRect t="29942" b="18596"/>
            <a:stretch>
              <a:fillRect/>
            </a:stretch>
          </p:blipFill>
          <p:spPr>
            <a:xfrm>
              <a:off x="7722347" y="5786415"/>
              <a:ext cx="13573220" cy="4357718"/>
            </a:xfrm>
            <a:prstGeom prst="rect">
              <a:avLst/>
            </a:prstGeom>
          </p:spPr>
        </p:pic>
        <p:pic>
          <p:nvPicPr>
            <p:cNvPr id="2061" name="Picture 13" descr="Image result for tape png"/>
            <p:cNvPicPr>
              <a:picLocks noChangeAspect="1" noChangeArrowheads="1"/>
            </p:cNvPicPr>
            <p:nvPr/>
          </p:nvPicPr>
          <p:blipFill>
            <a:blip r:embed="rId9" cstate="print"/>
            <a:srcRect/>
            <a:stretch>
              <a:fillRect/>
            </a:stretch>
          </p:blipFill>
          <p:spPr bwMode="auto">
            <a:xfrm rot="1832006">
              <a:off x="20392206" y="5778126"/>
              <a:ext cx="1858826" cy="747701"/>
            </a:xfrm>
            <a:prstGeom prst="rect">
              <a:avLst/>
            </a:prstGeom>
            <a:noFill/>
          </p:spPr>
        </p:pic>
        <p:pic>
          <p:nvPicPr>
            <p:cNvPr id="122" name="Picture 13" descr="Image result for tape png"/>
            <p:cNvPicPr>
              <a:picLocks noChangeAspect="1" noChangeArrowheads="1"/>
            </p:cNvPicPr>
            <p:nvPr/>
          </p:nvPicPr>
          <p:blipFill>
            <a:blip r:embed="rId9" cstate="print"/>
            <a:srcRect/>
            <a:stretch>
              <a:fillRect/>
            </a:stretch>
          </p:blipFill>
          <p:spPr bwMode="auto">
            <a:xfrm rot="19991006">
              <a:off x="6898075" y="5665435"/>
              <a:ext cx="1858826" cy="747701"/>
            </a:xfrm>
            <a:prstGeom prst="rect">
              <a:avLst/>
            </a:prstGeom>
            <a:noFill/>
          </p:spPr>
        </p:pic>
        <p:pic>
          <p:nvPicPr>
            <p:cNvPr id="124" name="Picture 13" descr="Image result for tape png"/>
            <p:cNvPicPr>
              <a:picLocks noChangeAspect="1" noChangeArrowheads="1"/>
            </p:cNvPicPr>
            <p:nvPr/>
          </p:nvPicPr>
          <p:blipFill>
            <a:blip r:embed="rId9" cstate="print"/>
            <a:srcRect/>
            <a:stretch>
              <a:fillRect/>
            </a:stretch>
          </p:blipFill>
          <p:spPr bwMode="auto">
            <a:xfrm rot="19767994" flipH="1">
              <a:off x="20106455" y="9492902"/>
              <a:ext cx="1858826" cy="747701"/>
            </a:xfrm>
            <a:prstGeom prst="rect">
              <a:avLst/>
            </a:prstGeom>
            <a:noFill/>
          </p:spPr>
        </p:pic>
        <p:pic>
          <p:nvPicPr>
            <p:cNvPr id="125" name="Picture 13" descr="Image result for tape png"/>
            <p:cNvPicPr>
              <a:picLocks noChangeAspect="1" noChangeArrowheads="1"/>
            </p:cNvPicPr>
            <p:nvPr/>
          </p:nvPicPr>
          <p:blipFill>
            <a:blip r:embed="rId9" cstate="print"/>
            <a:srcRect/>
            <a:stretch>
              <a:fillRect/>
            </a:stretch>
          </p:blipFill>
          <p:spPr bwMode="auto">
            <a:xfrm rot="1608994" flipH="1">
              <a:off x="6969514" y="9308772"/>
              <a:ext cx="1858826" cy="747701"/>
            </a:xfrm>
            <a:prstGeom prst="rect">
              <a:avLst/>
            </a:prstGeom>
            <a:noFill/>
          </p:spPr>
        </p:pic>
      </p:grpSp>
      <p:pic>
        <p:nvPicPr>
          <p:cNvPr id="1027" name="Picture 3"/>
          <p:cNvPicPr>
            <a:picLocks noChangeAspect="1" noChangeArrowheads="1"/>
          </p:cNvPicPr>
          <p:nvPr/>
        </p:nvPicPr>
        <p:blipFill>
          <a:blip r:embed="rId10"/>
          <a:srcRect l="80850" t="29289" r="16462" b="67151"/>
          <a:stretch>
            <a:fillRect/>
          </a:stretch>
        </p:blipFill>
        <p:spPr bwMode="auto">
          <a:xfrm rot="2197141">
            <a:off x="8331196" y="940339"/>
            <a:ext cx="497792" cy="410618"/>
          </a:xfrm>
          <a:prstGeom prst="rect">
            <a:avLst/>
          </a:prstGeom>
          <a:noFill/>
          <a:ln w="9525">
            <a:noFill/>
            <a:miter lim="800000"/>
            <a:headEnd/>
            <a:tailEnd/>
          </a:ln>
          <a:effectLst/>
        </p:spPr>
      </p:pic>
      <p:sp>
        <p:nvSpPr>
          <p:cNvPr id="55" name="Rectangle 54"/>
          <p:cNvSpPr/>
          <p:nvPr/>
        </p:nvSpPr>
        <p:spPr>
          <a:xfrm>
            <a:off x="8761137" y="1006912"/>
            <a:ext cx="958176" cy="272145"/>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lIns="32745" tIns="16372" rIns="32745" bIns="16372" rtlCol="0" anchor="ctr"/>
          <a:lstStyle/>
          <a:p>
            <a:pPr algn="ctr"/>
            <a:endParaRPr lang="en-US"/>
          </a:p>
        </p:txBody>
      </p:sp>
      <p:sp>
        <p:nvSpPr>
          <p:cNvPr id="56" name="TextBox 55"/>
          <p:cNvSpPr txBox="1"/>
          <p:nvPr/>
        </p:nvSpPr>
        <p:spPr>
          <a:xfrm>
            <a:off x="8761137" y="807590"/>
            <a:ext cx="503750" cy="186952"/>
          </a:xfrm>
          <a:prstGeom prst="rect">
            <a:avLst/>
          </a:prstGeom>
          <a:noFill/>
        </p:spPr>
        <p:txBody>
          <a:bodyPr wrap="none" lIns="32745" tIns="16372" rIns="32745" bIns="16372" rtlCol="0">
            <a:spAutoFit/>
          </a:bodyPr>
          <a:lstStyle/>
          <a:p>
            <a:r>
              <a:rPr lang="en-CA" sz="1000" dirty="0" smtClean="0">
                <a:solidFill>
                  <a:schemeClr val="bg1"/>
                </a:solidFill>
                <a:latin typeface="Kristen ITC" pitchFamily="66" charset="0"/>
              </a:rPr>
              <a:t>Search</a:t>
            </a:r>
            <a:endParaRPr lang="en-US" sz="1000" dirty="0">
              <a:solidFill>
                <a:schemeClr val="bg1"/>
              </a:solidFill>
              <a:latin typeface="Kristen ITC" pitchFamily="66" charset="0"/>
            </a:endParaRPr>
          </a:p>
        </p:txBody>
      </p:sp>
      <p:sp>
        <p:nvSpPr>
          <p:cNvPr id="58" name="Rectangle 57"/>
          <p:cNvSpPr/>
          <p:nvPr/>
        </p:nvSpPr>
        <p:spPr>
          <a:xfrm>
            <a:off x="73706" y="6178415"/>
            <a:ext cx="6746510" cy="540895"/>
          </a:xfrm>
          <a:prstGeom prst="rect">
            <a:avLst/>
          </a:prstGeom>
        </p:spPr>
        <p:txBody>
          <a:bodyPr wrap="square" lIns="32745" tIns="16372" rIns="32745" bIns="16372">
            <a:spAutoFit/>
          </a:bodyPr>
          <a:lstStyle/>
          <a:p>
            <a:r>
              <a:rPr lang="en-GB" sz="1100" b="1" dirty="0" smtClean="0">
                <a:solidFill>
                  <a:schemeClr val="bg1"/>
                </a:solidFill>
              </a:rPr>
              <a:t>Terms of Use:</a:t>
            </a:r>
          </a:p>
          <a:p>
            <a:r>
              <a:rPr lang="en-GB" sz="1100" dirty="0" smtClean="0">
                <a:solidFill>
                  <a:schemeClr val="bg1"/>
                </a:solidFill>
              </a:rPr>
              <a:t>“By using this site, you agree to the Terms of Use and Privacy Policy. Wikipedia® is a registered trademark of the Wikimedia Foundation, Inc., a non-profit organization.”</a:t>
            </a:r>
            <a:endParaRPr lang="en-US" sz="1100" dirty="0">
              <a:solidFill>
                <a:schemeClr val="bg1"/>
              </a:solidFill>
            </a:endParaRPr>
          </a:p>
        </p:txBody>
      </p:sp>
      <p:sp>
        <p:nvSpPr>
          <p:cNvPr id="65" name="Slide Number Placeholder 64"/>
          <p:cNvSpPr>
            <a:spLocks noGrp="1"/>
          </p:cNvSpPr>
          <p:nvPr>
            <p:ph type="sldNum" sz="quarter" idx="12"/>
          </p:nvPr>
        </p:nvSpPr>
        <p:spPr/>
        <p:txBody>
          <a:bodyPr/>
          <a:lstStyle/>
          <a:p>
            <a:fld id="{B187D5F3-3B74-43A7-95B0-A5CC5C8A4AD8}"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blackboard theme"/>
          <p:cNvPicPr>
            <a:picLocks noChangeAspect="1" noChangeArrowheads="1"/>
          </p:cNvPicPr>
          <p:nvPr/>
        </p:nvPicPr>
        <p:blipFill>
          <a:blip r:embed="rId2"/>
          <a:srcRect/>
          <a:stretch>
            <a:fillRect/>
          </a:stretch>
        </p:blipFill>
        <p:spPr bwMode="auto">
          <a:xfrm>
            <a:off x="0" y="0"/>
            <a:ext cx="9906000" cy="6858000"/>
          </a:xfrm>
          <a:prstGeom prst="rect">
            <a:avLst/>
          </a:prstGeom>
          <a:noFill/>
          <a:ln>
            <a:solidFill>
              <a:schemeClr val="accent5">
                <a:lumMod val="50000"/>
              </a:schemeClr>
            </a:solidFill>
          </a:ln>
        </p:spPr>
      </p:pic>
      <p:sp>
        <p:nvSpPr>
          <p:cNvPr id="12" name="Rectangle 11"/>
          <p:cNvSpPr/>
          <p:nvPr/>
        </p:nvSpPr>
        <p:spPr>
          <a:xfrm>
            <a:off x="874609" y="2204349"/>
            <a:ext cx="8156783" cy="62593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lIns="32745" tIns="16372" rIns="32745" bIns="16372" rtlCol="0" anchor="ctr"/>
          <a:lstStyle/>
          <a:p>
            <a:pPr algn="ctr"/>
            <a:r>
              <a:rPr lang="en-CA" sz="4900" dirty="0" smtClean="0">
                <a:latin typeface="Bradley Hand ITC" pitchFamily="66" charset="0"/>
              </a:rPr>
              <a:t>Gallery</a:t>
            </a:r>
            <a:endParaRPr lang="en-US" sz="4900" dirty="0">
              <a:latin typeface="Bradley Hand ITC" pitchFamily="66" charset="0"/>
            </a:endParaRPr>
          </a:p>
        </p:txBody>
      </p:sp>
      <p:sp>
        <p:nvSpPr>
          <p:cNvPr id="35" name="Rectangle 34"/>
          <p:cNvSpPr/>
          <p:nvPr/>
        </p:nvSpPr>
        <p:spPr>
          <a:xfrm>
            <a:off x="2017050" y="326550"/>
            <a:ext cx="5871901" cy="952507"/>
          </a:xfrm>
          <a:prstGeom prst="rect">
            <a:avLst/>
          </a:prstGeom>
          <a:noFill/>
          <a:ln w="76200">
            <a:noFill/>
          </a:ln>
        </p:spPr>
        <p:style>
          <a:lnRef idx="2">
            <a:schemeClr val="dk1"/>
          </a:lnRef>
          <a:fillRef idx="1">
            <a:schemeClr val="lt1"/>
          </a:fillRef>
          <a:effectRef idx="0">
            <a:schemeClr val="dk1"/>
          </a:effectRef>
          <a:fontRef idx="minor">
            <a:schemeClr val="dk1"/>
          </a:fontRef>
        </p:style>
        <p:txBody>
          <a:bodyPr lIns="32745" tIns="16372" rIns="32745" bIns="16372" rtlCol="0" anchor="ctr"/>
          <a:lstStyle/>
          <a:p>
            <a:pPr algn="ctr"/>
            <a:r>
              <a:rPr lang="en-CA" sz="5900" b="1" dirty="0" smtClean="0">
                <a:solidFill>
                  <a:schemeClr val="bg1"/>
                </a:solidFill>
                <a:latin typeface="Bradley Hand ITC" pitchFamily="66" charset="0"/>
              </a:rPr>
              <a:t>Learning Space</a:t>
            </a:r>
            <a:endParaRPr lang="en-US" sz="5900" b="1" dirty="0">
              <a:solidFill>
                <a:schemeClr val="bg1"/>
              </a:solidFill>
              <a:latin typeface="Bradley Hand ITC" pitchFamily="66" charset="0"/>
            </a:endParaRPr>
          </a:p>
        </p:txBody>
      </p:sp>
      <p:pic>
        <p:nvPicPr>
          <p:cNvPr id="37" name="Picture 4" descr="Image result for chalk png"/>
          <p:cNvPicPr>
            <a:picLocks noChangeAspect="1" noChangeArrowheads="1"/>
          </p:cNvPicPr>
          <p:nvPr/>
        </p:nvPicPr>
        <p:blipFill>
          <a:blip r:embed="rId3" cstate="print"/>
          <a:srcRect/>
          <a:stretch>
            <a:fillRect/>
          </a:stretch>
        </p:blipFill>
        <p:spPr bwMode="auto">
          <a:xfrm rot="6022983">
            <a:off x="1451738" y="239620"/>
            <a:ext cx="918952" cy="1006567"/>
          </a:xfrm>
          <a:prstGeom prst="rect">
            <a:avLst/>
          </a:prstGeom>
          <a:noFill/>
        </p:spPr>
      </p:pic>
      <p:pic>
        <p:nvPicPr>
          <p:cNvPr id="38" name="Picture 4" descr="Image result for chalk png"/>
          <p:cNvPicPr>
            <a:picLocks noChangeAspect="1" noChangeArrowheads="1"/>
          </p:cNvPicPr>
          <p:nvPr/>
        </p:nvPicPr>
        <p:blipFill>
          <a:blip r:embed="rId3" cstate="print"/>
          <a:srcRect/>
          <a:stretch>
            <a:fillRect/>
          </a:stretch>
        </p:blipFill>
        <p:spPr bwMode="auto">
          <a:xfrm rot="15577017" flipH="1">
            <a:off x="7559879" y="239620"/>
            <a:ext cx="918952" cy="1006567"/>
          </a:xfrm>
          <a:prstGeom prst="rect">
            <a:avLst/>
          </a:prstGeom>
          <a:noFill/>
        </p:spPr>
      </p:pic>
      <p:pic>
        <p:nvPicPr>
          <p:cNvPr id="53" name="Picture 52" descr="28555604_2017169465237204_1425502935_o.jpg"/>
          <p:cNvPicPr>
            <a:picLocks noChangeAspect="1"/>
          </p:cNvPicPr>
          <p:nvPr/>
        </p:nvPicPr>
        <p:blipFill>
          <a:blip r:embed="rId4" cstate="print"/>
          <a:stretch>
            <a:fillRect/>
          </a:stretch>
        </p:blipFill>
        <p:spPr>
          <a:xfrm>
            <a:off x="923746" y="3102426"/>
            <a:ext cx="2407725" cy="15001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5" name="Picture 3" descr="C:\Users\Nudrat_Ratal\Pictures\DSLR\Grad\13582342_1731329660487854_2060815167_o.jpg"/>
          <p:cNvPicPr>
            <a:picLocks noChangeAspect="1" noChangeArrowheads="1"/>
          </p:cNvPicPr>
          <p:nvPr/>
        </p:nvPicPr>
        <p:blipFill>
          <a:blip r:embed="rId5" cstate="print"/>
          <a:srcRect/>
          <a:stretch>
            <a:fillRect/>
          </a:stretch>
        </p:blipFill>
        <p:spPr bwMode="auto">
          <a:xfrm>
            <a:off x="6685043" y="3837217"/>
            <a:ext cx="2289438" cy="1690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6" name="Picture 6" descr="C:\Users\Nudrat_Ratal\Pictures\DSLR\Grad\IMG_2294.JPG"/>
          <p:cNvPicPr>
            <a:picLocks noChangeAspect="1" noChangeArrowheads="1"/>
          </p:cNvPicPr>
          <p:nvPr/>
        </p:nvPicPr>
        <p:blipFill>
          <a:blip r:embed="rId6" cstate="print"/>
          <a:srcRect l="24474" t="41673" r="2103" b="32531"/>
          <a:stretch>
            <a:fillRect/>
          </a:stretch>
        </p:blipFill>
        <p:spPr bwMode="auto">
          <a:xfrm>
            <a:off x="3257765" y="4816939"/>
            <a:ext cx="2517339" cy="6531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7" name="Picture 8" descr="C:\Users\Nudrat_Ratal\Downloads\28695148_2017649495189201_666397667_o.png"/>
          <p:cNvPicPr>
            <a:picLocks noChangeAspect="1" noChangeArrowheads="1"/>
          </p:cNvPicPr>
          <p:nvPr/>
        </p:nvPicPr>
        <p:blipFill>
          <a:blip r:embed="rId7" cstate="print"/>
          <a:srcRect t="19140" b="25000"/>
          <a:stretch>
            <a:fillRect/>
          </a:stretch>
        </p:blipFill>
        <p:spPr bwMode="auto">
          <a:xfrm>
            <a:off x="4830157" y="3075212"/>
            <a:ext cx="1400412" cy="12701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8" name="TextBox 57"/>
          <p:cNvSpPr txBox="1"/>
          <p:nvPr/>
        </p:nvSpPr>
        <p:spPr>
          <a:xfrm>
            <a:off x="1071157" y="4616756"/>
            <a:ext cx="2235745" cy="340840"/>
          </a:xfrm>
          <a:prstGeom prst="rect">
            <a:avLst/>
          </a:prstGeom>
          <a:noFill/>
        </p:spPr>
        <p:txBody>
          <a:bodyPr wrap="square" lIns="32745" tIns="16372" rIns="32745" bIns="16372" rtlCol="0">
            <a:spAutoFit/>
          </a:bodyPr>
          <a:lstStyle/>
          <a:p>
            <a:pPr algn="ctr"/>
            <a:r>
              <a:rPr lang="en-GB" sz="1000" dirty="0" smtClean="0">
                <a:solidFill>
                  <a:schemeClr val="bg1"/>
                </a:solidFill>
                <a:latin typeface="Kristen ITC" pitchFamily="66" charset="0"/>
              </a:rPr>
              <a:t>Terrence Donnelly </a:t>
            </a:r>
          </a:p>
          <a:p>
            <a:pPr algn="ctr"/>
            <a:r>
              <a:rPr lang="en-GB" sz="1000" dirty="0" smtClean="0">
                <a:solidFill>
                  <a:schemeClr val="bg1"/>
                </a:solidFill>
                <a:latin typeface="Kristen ITC" pitchFamily="66" charset="0"/>
              </a:rPr>
              <a:t>Health Sciences Complex, UTM</a:t>
            </a:r>
            <a:endParaRPr lang="en-US" sz="1000" dirty="0">
              <a:solidFill>
                <a:schemeClr val="bg1"/>
              </a:solidFill>
              <a:latin typeface="Kristen ITC" pitchFamily="66" charset="0"/>
            </a:endParaRPr>
          </a:p>
        </p:txBody>
      </p:sp>
      <p:sp>
        <p:nvSpPr>
          <p:cNvPr id="59" name="TextBox 58"/>
          <p:cNvSpPr txBox="1"/>
          <p:nvPr/>
        </p:nvSpPr>
        <p:spPr>
          <a:xfrm>
            <a:off x="4461627" y="4364296"/>
            <a:ext cx="2235745" cy="340840"/>
          </a:xfrm>
          <a:prstGeom prst="rect">
            <a:avLst/>
          </a:prstGeom>
          <a:noFill/>
        </p:spPr>
        <p:txBody>
          <a:bodyPr wrap="square" lIns="32745" tIns="16372" rIns="32745" bIns="16372" rtlCol="0">
            <a:spAutoFit/>
          </a:bodyPr>
          <a:lstStyle/>
          <a:p>
            <a:pPr algn="ctr"/>
            <a:r>
              <a:rPr lang="en-GB" sz="1000" dirty="0" smtClean="0">
                <a:solidFill>
                  <a:schemeClr val="bg1"/>
                </a:solidFill>
                <a:latin typeface="Kristen ITC" pitchFamily="66" charset="0"/>
              </a:rPr>
              <a:t>Hazel </a:t>
            </a:r>
            <a:r>
              <a:rPr lang="en-GB" sz="1000" dirty="0" err="1" smtClean="0">
                <a:solidFill>
                  <a:schemeClr val="bg1"/>
                </a:solidFill>
                <a:latin typeface="Kristen ITC" pitchFamily="66" charset="0"/>
              </a:rPr>
              <a:t>McCallion</a:t>
            </a:r>
            <a:r>
              <a:rPr lang="en-GB" sz="1000" dirty="0" smtClean="0">
                <a:solidFill>
                  <a:schemeClr val="bg1"/>
                </a:solidFill>
                <a:latin typeface="Kristen ITC" pitchFamily="66" charset="0"/>
              </a:rPr>
              <a:t> </a:t>
            </a:r>
          </a:p>
          <a:p>
            <a:pPr algn="ctr"/>
            <a:r>
              <a:rPr lang="en-GB" sz="1000" dirty="0" smtClean="0">
                <a:solidFill>
                  <a:schemeClr val="bg1"/>
                </a:solidFill>
                <a:latin typeface="Kristen ITC" pitchFamily="66" charset="0"/>
              </a:rPr>
              <a:t>Academic Learning Centre, UTM</a:t>
            </a:r>
            <a:endParaRPr lang="en-US" sz="1000" dirty="0">
              <a:solidFill>
                <a:schemeClr val="bg1"/>
              </a:solidFill>
              <a:latin typeface="Kristen ITC" pitchFamily="66" charset="0"/>
            </a:endParaRPr>
          </a:p>
        </p:txBody>
      </p:sp>
      <p:sp>
        <p:nvSpPr>
          <p:cNvPr id="60" name="TextBox 59"/>
          <p:cNvSpPr txBox="1"/>
          <p:nvPr/>
        </p:nvSpPr>
        <p:spPr>
          <a:xfrm>
            <a:off x="3380608" y="5511930"/>
            <a:ext cx="2235745" cy="202341"/>
          </a:xfrm>
          <a:prstGeom prst="rect">
            <a:avLst/>
          </a:prstGeom>
          <a:noFill/>
        </p:spPr>
        <p:txBody>
          <a:bodyPr wrap="square" lIns="32745" tIns="16372" rIns="32745" bIns="16372" rtlCol="0">
            <a:spAutoFit/>
          </a:bodyPr>
          <a:lstStyle/>
          <a:p>
            <a:pPr algn="ctr"/>
            <a:r>
              <a:rPr lang="en-GB" sz="1100" dirty="0" smtClean="0">
                <a:solidFill>
                  <a:schemeClr val="bg1"/>
                </a:solidFill>
                <a:latin typeface="Kristen ITC" pitchFamily="66" charset="0"/>
              </a:rPr>
              <a:t>Cape &amp; Gown Picture</a:t>
            </a:r>
            <a:endParaRPr lang="en-US" sz="1100" dirty="0">
              <a:solidFill>
                <a:schemeClr val="bg1"/>
              </a:solidFill>
              <a:latin typeface="Kristen ITC" pitchFamily="66" charset="0"/>
            </a:endParaRPr>
          </a:p>
        </p:txBody>
      </p:sp>
      <p:sp>
        <p:nvSpPr>
          <p:cNvPr id="61" name="TextBox 60"/>
          <p:cNvSpPr txBox="1"/>
          <p:nvPr/>
        </p:nvSpPr>
        <p:spPr>
          <a:xfrm>
            <a:off x="6672804" y="5566359"/>
            <a:ext cx="2235745" cy="202341"/>
          </a:xfrm>
          <a:prstGeom prst="rect">
            <a:avLst/>
          </a:prstGeom>
          <a:noFill/>
        </p:spPr>
        <p:txBody>
          <a:bodyPr wrap="square" lIns="32745" tIns="16372" rIns="32745" bIns="16372" rtlCol="0">
            <a:spAutoFit/>
          </a:bodyPr>
          <a:lstStyle/>
          <a:p>
            <a:pPr algn="ctr"/>
            <a:r>
              <a:rPr lang="en-GB" sz="1100" dirty="0" smtClean="0">
                <a:solidFill>
                  <a:schemeClr val="bg1"/>
                </a:solidFill>
                <a:latin typeface="Kristen ITC" pitchFamily="66" charset="0"/>
              </a:rPr>
              <a:t>Graduation Picture</a:t>
            </a:r>
            <a:endParaRPr lang="en-US" sz="1100" dirty="0">
              <a:solidFill>
                <a:schemeClr val="bg1"/>
              </a:solidFill>
              <a:latin typeface="Kristen ITC" pitchFamily="66" charset="0"/>
            </a:endParaRPr>
          </a:p>
        </p:txBody>
      </p:sp>
      <p:sp>
        <p:nvSpPr>
          <p:cNvPr id="95" name="Rectangle 94"/>
          <p:cNvSpPr/>
          <p:nvPr/>
        </p:nvSpPr>
        <p:spPr>
          <a:xfrm>
            <a:off x="211255" y="190477"/>
            <a:ext cx="1203863" cy="1088579"/>
          </a:xfrm>
          <a:prstGeom prst="rect">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2745" tIns="16372" rIns="32745" bIns="16372" rtlCol="0" anchor="ctr"/>
          <a:lstStyle/>
          <a:p>
            <a:pPr algn="ctr"/>
            <a:r>
              <a:rPr lang="en-CA" sz="1700" dirty="0" smtClean="0">
                <a:latin typeface="Agency FB" pitchFamily="34" charset="0"/>
              </a:rPr>
              <a:t>Graphic Design</a:t>
            </a:r>
          </a:p>
          <a:p>
            <a:pPr algn="ctr"/>
            <a:r>
              <a:rPr lang="en-CA" sz="1700" dirty="0" smtClean="0">
                <a:latin typeface="Agency FB" pitchFamily="34" charset="0"/>
              </a:rPr>
              <a:t>(Inner Content Page)</a:t>
            </a:r>
          </a:p>
          <a:p>
            <a:pPr algn="ctr"/>
            <a:r>
              <a:rPr lang="en-CA" sz="1700" dirty="0" smtClean="0">
                <a:latin typeface="Agency FB" pitchFamily="34" charset="0"/>
              </a:rPr>
              <a:t>Gallery</a:t>
            </a:r>
            <a:endParaRPr lang="en-US" sz="1700" dirty="0">
              <a:latin typeface="Agency FB" pitchFamily="34" charset="0"/>
            </a:endParaRPr>
          </a:p>
        </p:txBody>
      </p:sp>
      <p:pic>
        <p:nvPicPr>
          <p:cNvPr id="96" name="Picture 13" descr="Image result for tape png"/>
          <p:cNvPicPr>
            <a:picLocks noChangeAspect="1" noChangeArrowheads="1"/>
          </p:cNvPicPr>
          <p:nvPr/>
        </p:nvPicPr>
        <p:blipFill>
          <a:blip r:embed="rId8" cstate="print"/>
          <a:srcRect/>
          <a:stretch>
            <a:fillRect/>
          </a:stretch>
        </p:blipFill>
        <p:spPr bwMode="auto">
          <a:xfrm rot="16200000">
            <a:off x="1214198" y="2892484"/>
            <a:ext cx="708124" cy="257146"/>
          </a:xfrm>
          <a:prstGeom prst="rect">
            <a:avLst/>
          </a:prstGeom>
          <a:noFill/>
        </p:spPr>
      </p:pic>
      <p:pic>
        <p:nvPicPr>
          <p:cNvPr id="97" name="Picture 13" descr="Image result for tape png"/>
          <p:cNvPicPr>
            <a:picLocks noChangeAspect="1" noChangeArrowheads="1"/>
          </p:cNvPicPr>
          <p:nvPr/>
        </p:nvPicPr>
        <p:blipFill>
          <a:blip r:embed="rId9" cstate="print"/>
          <a:srcRect/>
          <a:stretch>
            <a:fillRect/>
          </a:stretch>
        </p:blipFill>
        <p:spPr bwMode="auto">
          <a:xfrm rot="19991006">
            <a:off x="4663087" y="3017900"/>
            <a:ext cx="469123" cy="209024"/>
          </a:xfrm>
          <a:prstGeom prst="rect">
            <a:avLst/>
          </a:prstGeom>
          <a:noFill/>
        </p:spPr>
      </p:pic>
      <p:pic>
        <p:nvPicPr>
          <p:cNvPr id="98" name="Picture 13" descr="Image result for tape png"/>
          <p:cNvPicPr>
            <a:picLocks noChangeAspect="1" noChangeArrowheads="1"/>
          </p:cNvPicPr>
          <p:nvPr/>
        </p:nvPicPr>
        <p:blipFill>
          <a:blip r:embed="rId10" cstate="print"/>
          <a:srcRect/>
          <a:stretch>
            <a:fillRect/>
          </a:stretch>
        </p:blipFill>
        <p:spPr bwMode="auto">
          <a:xfrm rot="19991006">
            <a:off x="6388601" y="3765072"/>
            <a:ext cx="885346" cy="394477"/>
          </a:xfrm>
          <a:prstGeom prst="rect">
            <a:avLst/>
          </a:prstGeom>
          <a:noFill/>
        </p:spPr>
      </p:pic>
      <p:pic>
        <p:nvPicPr>
          <p:cNvPr id="99" name="Picture 13" descr="Image result for tape png"/>
          <p:cNvPicPr>
            <a:picLocks noChangeAspect="1" noChangeArrowheads="1"/>
          </p:cNvPicPr>
          <p:nvPr/>
        </p:nvPicPr>
        <p:blipFill>
          <a:blip r:embed="rId11" cstate="print"/>
          <a:srcRect/>
          <a:stretch>
            <a:fillRect/>
          </a:stretch>
        </p:blipFill>
        <p:spPr bwMode="auto">
          <a:xfrm rot="19991006">
            <a:off x="3205117" y="4701227"/>
            <a:ext cx="572016" cy="254868"/>
          </a:xfrm>
          <a:prstGeom prst="rect">
            <a:avLst/>
          </a:prstGeom>
          <a:noFill/>
        </p:spPr>
      </p:pic>
      <p:pic>
        <p:nvPicPr>
          <p:cNvPr id="100" name="Picture 13" descr="Image result for tape png"/>
          <p:cNvPicPr>
            <a:picLocks noChangeAspect="1" noChangeArrowheads="1"/>
          </p:cNvPicPr>
          <p:nvPr/>
        </p:nvPicPr>
        <p:blipFill>
          <a:blip r:embed="rId8" cstate="print"/>
          <a:srcRect/>
          <a:stretch>
            <a:fillRect/>
          </a:stretch>
        </p:blipFill>
        <p:spPr bwMode="auto">
          <a:xfrm rot="5400000">
            <a:off x="2319786" y="2919699"/>
            <a:ext cx="708124" cy="257146"/>
          </a:xfrm>
          <a:prstGeom prst="rect">
            <a:avLst/>
          </a:prstGeom>
          <a:noFill/>
        </p:spPr>
      </p:pic>
      <p:pic>
        <p:nvPicPr>
          <p:cNvPr id="101" name="Picture 13" descr="Image result for tape png"/>
          <p:cNvPicPr>
            <a:picLocks noChangeAspect="1" noChangeArrowheads="1"/>
          </p:cNvPicPr>
          <p:nvPr/>
        </p:nvPicPr>
        <p:blipFill>
          <a:blip r:embed="rId12" cstate="print"/>
          <a:srcRect/>
          <a:stretch>
            <a:fillRect/>
          </a:stretch>
        </p:blipFill>
        <p:spPr bwMode="auto">
          <a:xfrm rot="1832006">
            <a:off x="5975007" y="3063196"/>
            <a:ext cx="447348" cy="199322"/>
          </a:xfrm>
          <a:prstGeom prst="rect">
            <a:avLst/>
          </a:prstGeom>
          <a:noFill/>
        </p:spPr>
      </p:pic>
      <p:pic>
        <p:nvPicPr>
          <p:cNvPr id="103" name="Picture 13" descr="Image result for tape png"/>
          <p:cNvPicPr>
            <a:picLocks noChangeAspect="1" noChangeArrowheads="1"/>
          </p:cNvPicPr>
          <p:nvPr/>
        </p:nvPicPr>
        <p:blipFill>
          <a:blip r:embed="rId13" cstate="print"/>
          <a:srcRect/>
          <a:stretch>
            <a:fillRect/>
          </a:stretch>
        </p:blipFill>
        <p:spPr bwMode="auto">
          <a:xfrm rot="1832006">
            <a:off x="5553365" y="4806939"/>
            <a:ext cx="392065" cy="165277"/>
          </a:xfrm>
          <a:prstGeom prst="rect">
            <a:avLst/>
          </a:prstGeom>
          <a:noFill/>
        </p:spPr>
      </p:pic>
      <p:pic>
        <p:nvPicPr>
          <p:cNvPr id="104" name="Picture 13" descr="Image result for tape png"/>
          <p:cNvPicPr>
            <a:picLocks noChangeAspect="1" noChangeArrowheads="1"/>
          </p:cNvPicPr>
          <p:nvPr/>
        </p:nvPicPr>
        <p:blipFill>
          <a:blip r:embed="rId14" cstate="print"/>
          <a:srcRect/>
          <a:stretch>
            <a:fillRect/>
          </a:stretch>
        </p:blipFill>
        <p:spPr bwMode="auto">
          <a:xfrm rot="1832006">
            <a:off x="8324149" y="3758420"/>
            <a:ext cx="1090591" cy="459745"/>
          </a:xfrm>
          <a:prstGeom prst="rect">
            <a:avLst/>
          </a:prstGeom>
          <a:noFill/>
        </p:spPr>
      </p:pic>
      <p:pic>
        <p:nvPicPr>
          <p:cNvPr id="105" name="Picture 13" descr="Image result for tape png"/>
          <p:cNvPicPr>
            <a:picLocks noChangeAspect="1" noChangeArrowheads="1"/>
          </p:cNvPicPr>
          <p:nvPr/>
        </p:nvPicPr>
        <p:blipFill>
          <a:blip r:embed="rId15" cstate="print"/>
          <a:srcRect/>
          <a:stretch>
            <a:fillRect/>
          </a:stretch>
        </p:blipFill>
        <p:spPr bwMode="auto">
          <a:xfrm rot="1608994" flipH="1">
            <a:off x="6297083" y="5281051"/>
            <a:ext cx="763772" cy="340308"/>
          </a:xfrm>
          <a:prstGeom prst="rect">
            <a:avLst/>
          </a:prstGeom>
          <a:noFill/>
        </p:spPr>
      </p:pic>
      <p:pic>
        <p:nvPicPr>
          <p:cNvPr id="106" name="Picture 13" descr="Image result for tape png"/>
          <p:cNvPicPr>
            <a:picLocks noChangeAspect="1" noChangeArrowheads="1"/>
          </p:cNvPicPr>
          <p:nvPr/>
        </p:nvPicPr>
        <p:blipFill>
          <a:blip r:embed="rId16" cstate="print"/>
          <a:srcRect/>
          <a:stretch>
            <a:fillRect/>
          </a:stretch>
        </p:blipFill>
        <p:spPr bwMode="auto">
          <a:xfrm rot="19767994" flipH="1">
            <a:off x="8469944" y="5494642"/>
            <a:ext cx="858568" cy="382546"/>
          </a:xfrm>
          <a:prstGeom prst="rect">
            <a:avLst/>
          </a:prstGeom>
          <a:noFill/>
        </p:spPr>
      </p:pic>
      <p:sp>
        <p:nvSpPr>
          <p:cNvPr id="107" name="Rectangle 106"/>
          <p:cNvSpPr/>
          <p:nvPr/>
        </p:nvSpPr>
        <p:spPr>
          <a:xfrm>
            <a:off x="874608" y="1496772"/>
            <a:ext cx="8033940" cy="5442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32745" tIns="16372" rIns="32745" bIns="16372" rtlCol="0" anchor="ctr"/>
          <a:lstStyle/>
          <a:p>
            <a:pPr algn="ctr"/>
            <a:endParaRPr lang="en-US"/>
          </a:p>
        </p:txBody>
      </p:sp>
      <p:sp>
        <p:nvSpPr>
          <p:cNvPr id="108" name="TextBox 107"/>
          <p:cNvSpPr txBox="1"/>
          <p:nvPr/>
        </p:nvSpPr>
        <p:spPr>
          <a:xfrm>
            <a:off x="1169432" y="1662533"/>
            <a:ext cx="1326706" cy="248507"/>
          </a:xfrm>
          <a:prstGeom prst="rect">
            <a:avLst/>
          </a:prstGeom>
          <a:noFill/>
        </p:spPr>
        <p:txBody>
          <a:bodyPr wrap="square" lIns="32745" tIns="16372" rIns="32745" bIns="16372" rtlCol="0">
            <a:spAutoFit/>
          </a:bodyPr>
          <a:lstStyle/>
          <a:p>
            <a:pPr algn="ctr"/>
            <a:r>
              <a:rPr lang="en-CA" sz="1400" dirty="0" smtClean="0">
                <a:solidFill>
                  <a:schemeClr val="bg1"/>
                </a:solidFill>
                <a:latin typeface="Kristen ITC" pitchFamily="66" charset="0"/>
              </a:rPr>
              <a:t>Institutions</a:t>
            </a:r>
            <a:endParaRPr lang="en-US" sz="1400" dirty="0">
              <a:solidFill>
                <a:schemeClr val="bg1"/>
              </a:solidFill>
              <a:latin typeface="Kristen ITC" pitchFamily="66" charset="0"/>
            </a:endParaRPr>
          </a:p>
        </p:txBody>
      </p:sp>
      <p:sp>
        <p:nvSpPr>
          <p:cNvPr id="109" name="TextBox 108"/>
          <p:cNvSpPr txBox="1"/>
          <p:nvPr/>
        </p:nvSpPr>
        <p:spPr>
          <a:xfrm>
            <a:off x="2717255" y="1662533"/>
            <a:ext cx="1326706" cy="248507"/>
          </a:xfrm>
          <a:prstGeom prst="rect">
            <a:avLst/>
          </a:prstGeom>
          <a:noFill/>
        </p:spPr>
        <p:txBody>
          <a:bodyPr wrap="square" lIns="32745" tIns="16372" rIns="32745" bIns="16372" rtlCol="0">
            <a:spAutoFit/>
          </a:bodyPr>
          <a:lstStyle/>
          <a:p>
            <a:pPr algn="ctr"/>
            <a:r>
              <a:rPr lang="en-CA" sz="1400" dirty="0" smtClean="0">
                <a:solidFill>
                  <a:schemeClr val="bg1"/>
                </a:solidFill>
                <a:latin typeface="Kristen ITC" pitchFamily="66" charset="0"/>
              </a:rPr>
              <a:t>Resources</a:t>
            </a:r>
            <a:endParaRPr lang="en-US" sz="1400" dirty="0">
              <a:solidFill>
                <a:schemeClr val="bg1"/>
              </a:solidFill>
              <a:latin typeface="Kristen ITC" pitchFamily="66" charset="0"/>
            </a:endParaRPr>
          </a:p>
        </p:txBody>
      </p:sp>
      <p:sp>
        <p:nvSpPr>
          <p:cNvPr id="110" name="TextBox 109"/>
          <p:cNvSpPr txBox="1"/>
          <p:nvPr/>
        </p:nvSpPr>
        <p:spPr>
          <a:xfrm>
            <a:off x="4240510" y="1662533"/>
            <a:ext cx="1916353" cy="248507"/>
          </a:xfrm>
          <a:prstGeom prst="rect">
            <a:avLst/>
          </a:prstGeom>
          <a:noFill/>
        </p:spPr>
        <p:txBody>
          <a:bodyPr wrap="square" lIns="32745" tIns="16372" rIns="32745" bIns="16372" rtlCol="0">
            <a:spAutoFit/>
          </a:bodyPr>
          <a:lstStyle/>
          <a:p>
            <a:pPr algn="ctr"/>
            <a:r>
              <a:rPr lang="en-CA" sz="1400" dirty="0" smtClean="0">
                <a:solidFill>
                  <a:schemeClr val="bg1"/>
                </a:solidFill>
                <a:latin typeface="Kristen ITC" pitchFamily="66" charset="0"/>
              </a:rPr>
              <a:t>Learning Methods</a:t>
            </a:r>
            <a:endParaRPr lang="en-US" sz="1400" dirty="0">
              <a:solidFill>
                <a:schemeClr val="bg1"/>
              </a:solidFill>
              <a:latin typeface="Kristen ITC" pitchFamily="66" charset="0"/>
            </a:endParaRPr>
          </a:p>
        </p:txBody>
      </p:sp>
      <p:sp>
        <p:nvSpPr>
          <p:cNvPr id="111" name="TextBox 110"/>
          <p:cNvSpPr txBox="1"/>
          <p:nvPr/>
        </p:nvSpPr>
        <p:spPr>
          <a:xfrm>
            <a:off x="6402549" y="1662533"/>
            <a:ext cx="982745" cy="248507"/>
          </a:xfrm>
          <a:prstGeom prst="rect">
            <a:avLst/>
          </a:prstGeom>
          <a:noFill/>
        </p:spPr>
        <p:txBody>
          <a:bodyPr wrap="square" lIns="32745" tIns="16372" rIns="32745" bIns="16372" rtlCol="0">
            <a:spAutoFit/>
          </a:bodyPr>
          <a:lstStyle/>
          <a:p>
            <a:pPr algn="ctr"/>
            <a:r>
              <a:rPr lang="en-CA" sz="1400" dirty="0" smtClean="0">
                <a:solidFill>
                  <a:schemeClr val="bg1"/>
                </a:solidFill>
                <a:latin typeface="Kristen ITC" pitchFamily="66" charset="0"/>
              </a:rPr>
              <a:t>Gallery</a:t>
            </a:r>
            <a:endParaRPr lang="en-US" sz="1400" dirty="0">
              <a:solidFill>
                <a:schemeClr val="bg1"/>
              </a:solidFill>
              <a:latin typeface="Kristen ITC" pitchFamily="66" charset="0"/>
            </a:endParaRPr>
          </a:p>
        </p:txBody>
      </p:sp>
      <p:sp>
        <p:nvSpPr>
          <p:cNvPr id="112" name="TextBox 111"/>
          <p:cNvSpPr txBox="1"/>
          <p:nvPr/>
        </p:nvSpPr>
        <p:spPr>
          <a:xfrm>
            <a:off x="7680117" y="1662533"/>
            <a:ext cx="982745" cy="248507"/>
          </a:xfrm>
          <a:prstGeom prst="rect">
            <a:avLst/>
          </a:prstGeom>
          <a:noFill/>
        </p:spPr>
        <p:txBody>
          <a:bodyPr wrap="square" lIns="32745" tIns="16372" rIns="32745" bIns="16372" rtlCol="0">
            <a:spAutoFit/>
          </a:bodyPr>
          <a:lstStyle/>
          <a:p>
            <a:pPr algn="ctr"/>
            <a:r>
              <a:rPr lang="en-CA" sz="1400" dirty="0" smtClean="0">
                <a:solidFill>
                  <a:schemeClr val="bg1"/>
                </a:solidFill>
                <a:latin typeface="Kristen ITC" pitchFamily="66" charset="0"/>
              </a:rPr>
              <a:t>About</a:t>
            </a:r>
            <a:endParaRPr lang="en-US" sz="1400" dirty="0">
              <a:solidFill>
                <a:schemeClr val="bg1"/>
              </a:solidFill>
              <a:latin typeface="Kristen ITC" pitchFamily="66" charset="0"/>
            </a:endParaRPr>
          </a:p>
        </p:txBody>
      </p:sp>
      <p:cxnSp>
        <p:nvCxnSpPr>
          <p:cNvPr id="113" name="Straight Connector 112"/>
          <p:cNvCxnSpPr/>
          <p:nvPr/>
        </p:nvCxnSpPr>
        <p:spPr>
          <a:xfrm rot="5400000">
            <a:off x="2453033" y="1768932"/>
            <a:ext cx="381305" cy="27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14" name="Straight Connector 113"/>
          <p:cNvCxnSpPr/>
          <p:nvPr/>
        </p:nvCxnSpPr>
        <p:spPr>
          <a:xfrm rot="5400000">
            <a:off x="3926878" y="1768932"/>
            <a:ext cx="381305" cy="27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15" name="Straight Connector 114"/>
          <p:cNvCxnSpPr/>
          <p:nvPr/>
        </p:nvCxnSpPr>
        <p:spPr>
          <a:xfrm rot="5400000">
            <a:off x="6064621" y="1768932"/>
            <a:ext cx="381305" cy="273"/>
          </a:xfrm>
          <a:prstGeom prst="line">
            <a:avLst/>
          </a:prstGeom>
          <a:ln>
            <a:prstDash val="sysDot"/>
          </a:ln>
        </p:spPr>
        <p:style>
          <a:lnRef idx="3">
            <a:schemeClr val="dk1"/>
          </a:lnRef>
          <a:fillRef idx="0">
            <a:schemeClr val="dk1"/>
          </a:fillRef>
          <a:effectRef idx="2">
            <a:schemeClr val="dk1"/>
          </a:effectRef>
          <a:fontRef idx="minor">
            <a:schemeClr val="tx1"/>
          </a:fontRef>
        </p:style>
      </p:cxnSp>
      <p:cxnSp>
        <p:nvCxnSpPr>
          <p:cNvPr id="116" name="Straight Connector 115"/>
          <p:cNvCxnSpPr/>
          <p:nvPr/>
        </p:nvCxnSpPr>
        <p:spPr>
          <a:xfrm rot="5400000">
            <a:off x="7341917" y="1768932"/>
            <a:ext cx="381305" cy="273"/>
          </a:xfrm>
          <a:prstGeom prst="line">
            <a:avLst/>
          </a:prstGeom>
          <a:ln>
            <a:prstDash val="sysDot"/>
          </a:ln>
        </p:spPr>
        <p:style>
          <a:lnRef idx="3">
            <a:schemeClr val="dk1"/>
          </a:lnRef>
          <a:fillRef idx="0">
            <a:schemeClr val="dk1"/>
          </a:fillRef>
          <a:effectRef idx="2">
            <a:schemeClr val="dk1"/>
          </a:effectRef>
          <a:fontRef idx="minor">
            <a:schemeClr val="tx1"/>
          </a:fontRef>
        </p:style>
      </p:cxnSp>
      <p:sp>
        <p:nvSpPr>
          <p:cNvPr id="117" name="Oval 116"/>
          <p:cNvSpPr/>
          <p:nvPr/>
        </p:nvSpPr>
        <p:spPr>
          <a:xfrm>
            <a:off x="6353412" y="1333485"/>
            <a:ext cx="1056451" cy="95250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2745" tIns="16372" rIns="32745" bIns="16372" rtlCol="0" anchor="ctr"/>
          <a:lstStyle/>
          <a:p>
            <a:pPr algn="ctr"/>
            <a:endParaRPr lang="en-US"/>
          </a:p>
        </p:txBody>
      </p:sp>
      <p:pic>
        <p:nvPicPr>
          <p:cNvPr id="39" name="Picture 3"/>
          <p:cNvPicPr>
            <a:picLocks noChangeAspect="1" noChangeArrowheads="1"/>
          </p:cNvPicPr>
          <p:nvPr/>
        </p:nvPicPr>
        <p:blipFill>
          <a:blip r:embed="rId17"/>
          <a:srcRect l="80850" t="29289" r="16462" b="67151"/>
          <a:stretch>
            <a:fillRect/>
          </a:stretch>
        </p:blipFill>
        <p:spPr bwMode="auto">
          <a:xfrm rot="2197141">
            <a:off x="8331196" y="940339"/>
            <a:ext cx="497792" cy="410618"/>
          </a:xfrm>
          <a:prstGeom prst="rect">
            <a:avLst/>
          </a:prstGeom>
          <a:noFill/>
          <a:ln w="9525">
            <a:noFill/>
            <a:miter lim="800000"/>
            <a:headEnd/>
            <a:tailEnd/>
          </a:ln>
          <a:effectLst/>
        </p:spPr>
      </p:pic>
      <p:sp>
        <p:nvSpPr>
          <p:cNvPr id="40" name="Rectangle 39"/>
          <p:cNvSpPr/>
          <p:nvPr/>
        </p:nvSpPr>
        <p:spPr>
          <a:xfrm>
            <a:off x="8761137" y="1006912"/>
            <a:ext cx="958176" cy="272145"/>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lIns="32745" tIns="16372" rIns="32745" bIns="16372" rtlCol="0" anchor="ctr"/>
          <a:lstStyle/>
          <a:p>
            <a:pPr algn="ctr"/>
            <a:endParaRPr lang="en-US"/>
          </a:p>
        </p:txBody>
      </p:sp>
      <p:sp>
        <p:nvSpPr>
          <p:cNvPr id="41" name="TextBox 40"/>
          <p:cNvSpPr txBox="1"/>
          <p:nvPr/>
        </p:nvSpPr>
        <p:spPr>
          <a:xfrm>
            <a:off x="8761137" y="807590"/>
            <a:ext cx="503750" cy="186952"/>
          </a:xfrm>
          <a:prstGeom prst="rect">
            <a:avLst/>
          </a:prstGeom>
          <a:noFill/>
        </p:spPr>
        <p:txBody>
          <a:bodyPr wrap="none" lIns="32745" tIns="16372" rIns="32745" bIns="16372" rtlCol="0">
            <a:spAutoFit/>
          </a:bodyPr>
          <a:lstStyle/>
          <a:p>
            <a:r>
              <a:rPr lang="en-CA" sz="1000" dirty="0" smtClean="0">
                <a:solidFill>
                  <a:schemeClr val="bg1"/>
                </a:solidFill>
                <a:latin typeface="Kristen ITC" pitchFamily="66" charset="0"/>
              </a:rPr>
              <a:t>Search</a:t>
            </a:r>
            <a:endParaRPr lang="en-US" sz="1000" dirty="0">
              <a:solidFill>
                <a:schemeClr val="bg1"/>
              </a:solidFill>
              <a:latin typeface="Kristen ITC" pitchFamily="66" charset="0"/>
            </a:endParaRPr>
          </a:p>
        </p:txBody>
      </p:sp>
      <p:sp>
        <p:nvSpPr>
          <p:cNvPr id="42" name="TextBox 41"/>
          <p:cNvSpPr txBox="1"/>
          <p:nvPr/>
        </p:nvSpPr>
        <p:spPr>
          <a:xfrm>
            <a:off x="2187819" y="6056219"/>
            <a:ext cx="5530363" cy="171563"/>
          </a:xfrm>
          <a:prstGeom prst="rect">
            <a:avLst/>
          </a:prstGeom>
          <a:noFill/>
        </p:spPr>
        <p:txBody>
          <a:bodyPr wrap="square" lIns="32745" tIns="16372" rIns="32745" bIns="16372" rtlCol="0">
            <a:spAutoFit/>
          </a:bodyPr>
          <a:lstStyle/>
          <a:p>
            <a:pPr algn="ctr"/>
            <a:r>
              <a:rPr lang="en-CA" sz="900" dirty="0" smtClean="0">
                <a:solidFill>
                  <a:schemeClr val="bg1"/>
                </a:solidFill>
                <a:latin typeface="Kristen ITC" pitchFamily="66" charset="0"/>
              </a:rPr>
              <a:t>Institutions | Resources </a:t>
            </a:r>
            <a:r>
              <a:rPr lang="en-US" sz="900" dirty="0" smtClean="0">
                <a:solidFill>
                  <a:schemeClr val="bg1"/>
                </a:solidFill>
                <a:latin typeface="Kristen ITC" pitchFamily="66" charset="0"/>
              </a:rPr>
              <a:t>| </a:t>
            </a:r>
            <a:r>
              <a:rPr lang="en-CA" sz="900" dirty="0" smtClean="0">
                <a:solidFill>
                  <a:schemeClr val="bg1"/>
                </a:solidFill>
                <a:latin typeface="Kristen ITC" pitchFamily="66" charset="0"/>
              </a:rPr>
              <a:t>Learning Methods | Gallery | About</a:t>
            </a:r>
            <a:endParaRPr lang="en-US" sz="900" dirty="0" smtClean="0">
              <a:solidFill>
                <a:schemeClr val="bg1"/>
              </a:solidFill>
              <a:latin typeface="Kristen ITC" pitchFamily="66" charset="0"/>
            </a:endParaRPr>
          </a:p>
        </p:txBody>
      </p:sp>
      <p:sp>
        <p:nvSpPr>
          <p:cNvPr id="43" name="Rectangle 42"/>
          <p:cNvSpPr/>
          <p:nvPr/>
        </p:nvSpPr>
        <p:spPr>
          <a:xfrm>
            <a:off x="73706" y="6232844"/>
            <a:ext cx="6746510" cy="540895"/>
          </a:xfrm>
          <a:prstGeom prst="rect">
            <a:avLst/>
          </a:prstGeom>
        </p:spPr>
        <p:txBody>
          <a:bodyPr wrap="square" lIns="32745" tIns="16372" rIns="32745" bIns="16372">
            <a:spAutoFit/>
          </a:bodyPr>
          <a:lstStyle/>
          <a:p>
            <a:r>
              <a:rPr lang="en-GB" sz="1100" b="1" dirty="0" smtClean="0">
                <a:solidFill>
                  <a:schemeClr val="bg1"/>
                </a:solidFill>
              </a:rPr>
              <a:t>Terms of Use:</a:t>
            </a:r>
          </a:p>
          <a:p>
            <a:r>
              <a:rPr lang="en-GB" sz="1100" dirty="0" smtClean="0">
                <a:solidFill>
                  <a:schemeClr val="bg1"/>
                </a:solidFill>
              </a:rPr>
              <a:t>“By using this site, you agree to the Terms of Use and Privacy Policy. Wikipedia® is a registered trademark of the Wikimedia Foundation, Inc., a non-profit organization.”</a:t>
            </a:r>
            <a:endParaRPr lang="en-US" sz="1100" dirty="0">
              <a:solidFill>
                <a:schemeClr val="bg1"/>
              </a:solidFill>
            </a:endParaRPr>
          </a:p>
        </p:txBody>
      </p:sp>
      <p:sp>
        <p:nvSpPr>
          <p:cNvPr id="44" name="Slide Number Placeholder 43"/>
          <p:cNvSpPr>
            <a:spLocks noGrp="1"/>
          </p:cNvSpPr>
          <p:nvPr>
            <p:ph type="sldNum" sz="quarter" idx="12"/>
          </p:nvPr>
        </p:nvSpPr>
        <p:spPr/>
        <p:txBody>
          <a:bodyPr/>
          <a:lstStyle/>
          <a:p>
            <a:fld id="{B187D5F3-3B74-43A7-95B0-A5CC5C8A4AD8}"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a:srcRect l="32015" t="24727" r="15165" b="16520"/>
          <a:stretch>
            <a:fillRect/>
          </a:stretch>
        </p:blipFill>
        <p:spPr bwMode="auto">
          <a:xfrm>
            <a:off x="0" y="0"/>
            <a:ext cx="9906000" cy="6862046"/>
          </a:xfrm>
          <a:prstGeom prst="rect">
            <a:avLst/>
          </a:prstGeom>
          <a:noFill/>
          <a:ln w="9525">
            <a:noFill/>
            <a:miter lim="800000"/>
            <a:headEnd/>
            <a:tailEnd/>
          </a:ln>
          <a:effectLst/>
        </p:spPr>
      </p:pic>
      <p:pic>
        <p:nvPicPr>
          <p:cNvPr id="15" name="Picture 7"/>
          <p:cNvPicPr>
            <a:picLocks noChangeAspect="1" noChangeArrowheads="1"/>
          </p:cNvPicPr>
          <p:nvPr/>
        </p:nvPicPr>
        <p:blipFill>
          <a:blip r:embed="rId2"/>
          <a:srcRect l="32015" t="24727" r="56134" b="61324"/>
          <a:stretch>
            <a:fillRect/>
          </a:stretch>
        </p:blipFill>
        <p:spPr bwMode="auto">
          <a:xfrm rot="10800000">
            <a:off x="6881825" y="4714884"/>
            <a:ext cx="2222607" cy="1857388"/>
          </a:xfrm>
          <a:prstGeom prst="rect">
            <a:avLst/>
          </a:prstGeom>
          <a:noFill/>
          <a:ln w="9525">
            <a:noFill/>
            <a:miter lim="800000"/>
            <a:headEnd/>
            <a:tailEnd/>
          </a:ln>
          <a:effectLst>
            <a:softEdge rad="317500"/>
          </a:effectLst>
        </p:spPr>
      </p:pic>
      <p:sp>
        <p:nvSpPr>
          <p:cNvPr id="3" name="Title 2"/>
          <p:cNvSpPr>
            <a:spLocks noGrp="1"/>
          </p:cNvSpPr>
          <p:nvPr>
            <p:ph type="title"/>
          </p:nvPr>
        </p:nvSpPr>
        <p:spPr/>
        <p:txBody>
          <a:bodyPr/>
          <a:lstStyle/>
          <a:p>
            <a:r>
              <a:rPr lang="en-CA" b="1" dirty="0" smtClean="0">
                <a:solidFill>
                  <a:schemeClr val="bg1"/>
                </a:solidFill>
                <a:latin typeface="Kristen ITC" pitchFamily="66" charset="0"/>
              </a:rPr>
              <a:t>Navigation</a:t>
            </a:r>
            <a:endParaRPr lang="en-US" b="1" dirty="0">
              <a:solidFill>
                <a:schemeClr val="bg1"/>
              </a:solidFill>
              <a:latin typeface="Kristen ITC" pitchFamily="66" charset="0"/>
            </a:endParaRPr>
          </a:p>
        </p:txBody>
      </p:sp>
      <p:sp>
        <p:nvSpPr>
          <p:cNvPr id="9" name="TextBox 8"/>
          <p:cNvSpPr txBox="1"/>
          <p:nvPr/>
        </p:nvSpPr>
        <p:spPr>
          <a:xfrm>
            <a:off x="160195" y="1986633"/>
            <a:ext cx="1181217" cy="771728"/>
          </a:xfrm>
          <a:prstGeom prst="rect">
            <a:avLst/>
          </a:prstGeom>
        </p:spPr>
        <p:style>
          <a:lnRef idx="1">
            <a:schemeClr val="accent2"/>
          </a:lnRef>
          <a:fillRef idx="2">
            <a:schemeClr val="accent2"/>
          </a:fillRef>
          <a:effectRef idx="1">
            <a:schemeClr val="accent2"/>
          </a:effectRef>
          <a:fontRef idx="minor">
            <a:schemeClr val="dk1"/>
          </a:fontRef>
        </p:style>
        <p:txBody>
          <a:bodyPr wrap="square" lIns="32745" tIns="16372" rIns="32745" bIns="16372" rtlCol="0">
            <a:spAutoFit/>
          </a:bodyPr>
          <a:lstStyle/>
          <a:p>
            <a:pPr algn="ctr"/>
            <a:r>
              <a:rPr lang="en-CA" sz="1600" dirty="0" smtClean="0">
                <a:latin typeface="Agency FB" pitchFamily="34" charset="0"/>
              </a:rPr>
              <a:t>Structural</a:t>
            </a:r>
          </a:p>
          <a:p>
            <a:pPr algn="ctr"/>
            <a:r>
              <a:rPr lang="en-CA" sz="1600" dirty="0" smtClean="0">
                <a:latin typeface="Agency FB" pitchFamily="34" charset="0"/>
              </a:rPr>
              <a:t>Navigation</a:t>
            </a:r>
          </a:p>
          <a:p>
            <a:pPr algn="ctr"/>
            <a:r>
              <a:rPr lang="en-CA" sz="1600" dirty="0" smtClean="0">
                <a:latin typeface="Agency FB" pitchFamily="34" charset="0"/>
              </a:rPr>
              <a:t>(Global - </a:t>
            </a:r>
            <a:r>
              <a:rPr lang="en-CA" sz="1600" dirty="0" err="1" smtClean="0">
                <a:latin typeface="Agency FB" pitchFamily="34" charset="0"/>
              </a:rPr>
              <a:t>Menul</a:t>
            </a:r>
            <a:r>
              <a:rPr lang="en-CA" sz="1600" dirty="0" smtClean="0">
                <a:latin typeface="Agency FB" pitchFamily="34" charset="0"/>
              </a:rPr>
              <a:t>)</a:t>
            </a:r>
            <a:endParaRPr lang="en-US" sz="1600" dirty="0">
              <a:latin typeface="Agency FB" pitchFamily="34" charset="0"/>
            </a:endParaRPr>
          </a:p>
        </p:txBody>
      </p:sp>
      <p:sp>
        <p:nvSpPr>
          <p:cNvPr id="10" name="TextBox 9"/>
          <p:cNvSpPr txBox="1"/>
          <p:nvPr/>
        </p:nvSpPr>
        <p:spPr>
          <a:xfrm>
            <a:off x="186687" y="4708081"/>
            <a:ext cx="1075331" cy="1017949"/>
          </a:xfrm>
          <a:prstGeom prst="rect">
            <a:avLst/>
          </a:prstGeom>
        </p:spPr>
        <p:style>
          <a:lnRef idx="1">
            <a:schemeClr val="accent2"/>
          </a:lnRef>
          <a:fillRef idx="2">
            <a:schemeClr val="accent2"/>
          </a:fillRef>
          <a:effectRef idx="1">
            <a:schemeClr val="accent2"/>
          </a:effectRef>
          <a:fontRef idx="minor">
            <a:schemeClr val="dk1"/>
          </a:fontRef>
        </p:style>
        <p:txBody>
          <a:bodyPr wrap="square" lIns="32745" tIns="16372" rIns="32745" bIns="16372" rtlCol="0">
            <a:spAutoFit/>
          </a:bodyPr>
          <a:lstStyle/>
          <a:p>
            <a:pPr algn="ctr"/>
            <a:r>
              <a:rPr lang="en-CA" sz="1600" dirty="0" smtClean="0">
                <a:latin typeface="Agency FB" pitchFamily="34" charset="0"/>
              </a:rPr>
              <a:t>Associative</a:t>
            </a:r>
          </a:p>
          <a:p>
            <a:pPr algn="ctr"/>
            <a:r>
              <a:rPr lang="en-CA" sz="1600" dirty="0" smtClean="0">
                <a:latin typeface="Agency FB" pitchFamily="34" charset="0"/>
              </a:rPr>
              <a:t>Navigation</a:t>
            </a:r>
          </a:p>
          <a:p>
            <a:pPr algn="ctr"/>
            <a:r>
              <a:rPr lang="en-CA" sz="1600" dirty="0" smtClean="0">
                <a:latin typeface="Agency FB" pitchFamily="34" charset="0"/>
              </a:rPr>
              <a:t>(Footer –</a:t>
            </a:r>
          </a:p>
          <a:p>
            <a:pPr algn="ctr"/>
            <a:r>
              <a:rPr lang="en-CA" sz="1600" dirty="0" smtClean="0">
                <a:latin typeface="Agency FB" pitchFamily="34" charset="0"/>
              </a:rPr>
              <a:t>Terms of Use)</a:t>
            </a:r>
            <a:endParaRPr lang="en-US" sz="1600" dirty="0">
              <a:latin typeface="Agency FB" pitchFamily="34" charset="0"/>
            </a:endParaRPr>
          </a:p>
        </p:txBody>
      </p:sp>
      <p:sp>
        <p:nvSpPr>
          <p:cNvPr id="12" name="TextBox 11"/>
          <p:cNvSpPr txBox="1"/>
          <p:nvPr/>
        </p:nvSpPr>
        <p:spPr>
          <a:xfrm>
            <a:off x="8515450" y="1632844"/>
            <a:ext cx="1007314" cy="771728"/>
          </a:xfrm>
          <a:prstGeom prst="rect">
            <a:avLst/>
          </a:prstGeom>
        </p:spPr>
        <p:style>
          <a:lnRef idx="1">
            <a:schemeClr val="accent2"/>
          </a:lnRef>
          <a:fillRef idx="2">
            <a:schemeClr val="accent2"/>
          </a:fillRef>
          <a:effectRef idx="1">
            <a:schemeClr val="accent2"/>
          </a:effectRef>
          <a:fontRef idx="minor">
            <a:schemeClr val="dk1"/>
          </a:fontRef>
        </p:style>
        <p:txBody>
          <a:bodyPr wrap="square" lIns="32745" tIns="16372" rIns="32745" bIns="16372" rtlCol="0">
            <a:spAutoFit/>
          </a:bodyPr>
          <a:lstStyle/>
          <a:p>
            <a:pPr algn="ctr"/>
            <a:r>
              <a:rPr lang="en-CA" sz="1600" dirty="0" smtClean="0">
                <a:latin typeface="Agency FB" pitchFamily="34" charset="0"/>
              </a:rPr>
              <a:t>Utility</a:t>
            </a:r>
          </a:p>
          <a:p>
            <a:pPr algn="ctr"/>
            <a:r>
              <a:rPr lang="en-CA" sz="1600" dirty="0" smtClean="0">
                <a:latin typeface="Agency FB" pitchFamily="34" charset="0"/>
              </a:rPr>
              <a:t>Navigation</a:t>
            </a:r>
          </a:p>
          <a:p>
            <a:pPr algn="ctr"/>
            <a:r>
              <a:rPr lang="en-CA" sz="1600" dirty="0" smtClean="0">
                <a:latin typeface="Agency FB" pitchFamily="34" charset="0"/>
              </a:rPr>
              <a:t>(Search Bar)</a:t>
            </a:r>
            <a:endParaRPr lang="en-US" sz="1600" dirty="0">
              <a:latin typeface="Agency FB" pitchFamily="34" charset="0"/>
            </a:endParaRPr>
          </a:p>
        </p:txBody>
      </p:sp>
      <p:pic>
        <p:nvPicPr>
          <p:cNvPr id="13" name="Picture 7"/>
          <p:cNvPicPr>
            <a:picLocks noChangeAspect="1" noChangeArrowheads="1"/>
          </p:cNvPicPr>
          <p:nvPr/>
        </p:nvPicPr>
        <p:blipFill>
          <a:blip r:embed="rId2"/>
          <a:srcRect l="32015" t="24727" r="56134" b="61324"/>
          <a:stretch>
            <a:fillRect/>
          </a:stretch>
        </p:blipFill>
        <p:spPr bwMode="auto">
          <a:xfrm rot="10800000">
            <a:off x="6918490" y="4816939"/>
            <a:ext cx="2222607" cy="1465930"/>
          </a:xfrm>
          <a:prstGeom prst="rect">
            <a:avLst/>
          </a:prstGeom>
          <a:noFill/>
          <a:ln w="9525">
            <a:noFill/>
            <a:miter lim="800000"/>
            <a:headEnd/>
            <a:tailEnd/>
          </a:ln>
          <a:effectLst>
            <a:softEdge rad="635000"/>
          </a:effectLst>
        </p:spPr>
      </p:pic>
      <p:pic>
        <p:nvPicPr>
          <p:cNvPr id="5" name="Picture 2"/>
          <p:cNvPicPr>
            <a:picLocks noChangeAspect="1" noChangeArrowheads="1"/>
          </p:cNvPicPr>
          <p:nvPr/>
        </p:nvPicPr>
        <p:blipFill>
          <a:blip r:embed="rId3"/>
          <a:srcRect l="4796" r="4820"/>
          <a:stretch>
            <a:fillRect/>
          </a:stretch>
        </p:blipFill>
        <p:spPr bwMode="auto">
          <a:xfrm>
            <a:off x="1918775" y="1338326"/>
            <a:ext cx="6068450" cy="41813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Left Arrow 10"/>
          <p:cNvSpPr/>
          <p:nvPr/>
        </p:nvSpPr>
        <p:spPr>
          <a:xfrm>
            <a:off x="7901235" y="1877775"/>
            <a:ext cx="565078" cy="299359"/>
          </a:xfrm>
          <a:prstGeom prst="leftArrow">
            <a:avLst/>
          </a:prstGeom>
        </p:spPr>
        <p:style>
          <a:lnRef idx="0">
            <a:schemeClr val="accent2"/>
          </a:lnRef>
          <a:fillRef idx="3">
            <a:schemeClr val="accent2"/>
          </a:fillRef>
          <a:effectRef idx="3">
            <a:schemeClr val="accent2"/>
          </a:effectRef>
          <a:fontRef idx="minor">
            <a:schemeClr val="lt1"/>
          </a:fontRef>
        </p:style>
        <p:txBody>
          <a:bodyPr lIns="32745" tIns="16372" rIns="32745" bIns="16372" rtlCol="0" anchor="ctr"/>
          <a:lstStyle/>
          <a:p>
            <a:pPr algn="ctr"/>
            <a:endParaRPr lang="en-US"/>
          </a:p>
        </p:txBody>
      </p:sp>
      <p:sp>
        <p:nvSpPr>
          <p:cNvPr id="8" name="Right Arrow 7"/>
          <p:cNvSpPr/>
          <p:nvPr/>
        </p:nvSpPr>
        <p:spPr>
          <a:xfrm>
            <a:off x="1415118" y="2177134"/>
            <a:ext cx="933608" cy="408217"/>
          </a:xfrm>
          <a:prstGeom prst="rightArrow">
            <a:avLst/>
          </a:prstGeom>
        </p:spPr>
        <p:style>
          <a:lnRef idx="0">
            <a:schemeClr val="accent2"/>
          </a:lnRef>
          <a:fillRef idx="3">
            <a:schemeClr val="accent2"/>
          </a:fillRef>
          <a:effectRef idx="3">
            <a:schemeClr val="accent2"/>
          </a:effectRef>
          <a:fontRef idx="minor">
            <a:schemeClr val="lt1"/>
          </a:fontRef>
        </p:style>
        <p:txBody>
          <a:bodyPr lIns="32745" tIns="16372" rIns="32745" bIns="16372" rtlCol="0" anchor="ctr"/>
          <a:lstStyle/>
          <a:p>
            <a:pPr algn="ctr"/>
            <a:endParaRPr lang="en-US"/>
          </a:p>
        </p:txBody>
      </p:sp>
      <p:sp>
        <p:nvSpPr>
          <p:cNvPr id="7" name="Right Arrow 6"/>
          <p:cNvSpPr/>
          <p:nvPr/>
        </p:nvSpPr>
        <p:spPr>
          <a:xfrm>
            <a:off x="1341412" y="5089083"/>
            <a:ext cx="565078" cy="353788"/>
          </a:xfrm>
          <a:prstGeom prst="rightArrow">
            <a:avLst/>
          </a:prstGeom>
        </p:spPr>
        <p:style>
          <a:lnRef idx="0">
            <a:schemeClr val="accent2"/>
          </a:lnRef>
          <a:fillRef idx="3">
            <a:schemeClr val="accent2"/>
          </a:fillRef>
          <a:effectRef idx="3">
            <a:schemeClr val="accent2"/>
          </a:effectRef>
          <a:fontRef idx="minor">
            <a:schemeClr val="lt1"/>
          </a:fontRef>
        </p:style>
        <p:txBody>
          <a:bodyPr lIns="32745" tIns="16372" rIns="32745" bIns="16372" rtlCol="0" anchor="ctr"/>
          <a:lstStyle/>
          <a:p>
            <a:pPr algn="ctr"/>
            <a:endParaRPr lang="en-US"/>
          </a:p>
        </p:txBody>
      </p:sp>
      <p:sp>
        <p:nvSpPr>
          <p:cNvPr id="14" name="Slide Number Placeholder 13"/>
          <p:cNvSpPr>
            <a:spLocks noGrp="1"/>
          </p:cNvSpPr>
          <p:nvPr>
            <p:ph type="sldNum" sz="quarter" idx="12"/>
          </p:nvPr>
        </p:nvSpPr>
        <p:spPr/>
        <p:txBody>
          <a:bodyPr/>
          <a:lstStyle/>
          <a:p>
            <a:fld id="{B187D5F3-3B74-43A7-95B0-A5CC5C8A4AD8}"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srcRect l="32015" t="24727" r="15165" b="16520"/>
          <a:stretch>
            <a:fillRect/>
          </a:stretch>
        </p:blipFill>
        <p:spPr bwMode="auto">
          <a:xfrm>
            <a:off x="0" y="0"/>
            <a:ext cx="9906000" cy="6862046"/>
          </a:xfrm>
          <a:prstGeom prst="rect">
            <a:avLst/>
          </a:prstGeom>
          <a:noFill/>
          <a:ln w="9525">
            <a:noFill/>
            <a:miter lim="800000"/>
            <a:headEnd/>
            <a:tailEnd/>
          </a:ln>
          <a:effectLst/>
        </p:spPr>
      </p:pic>
      <p:sp>
        <p:nvSpPr>
          <p:cNvPr id="4" name="Title 3"/>
          <p:cNvSpPr>
            <a:spLocks noGrp="1"/>
          </p:cNvSpPr>
          <p:nvPr>
            <p:ph type="ctrTitle"/>
          </p:nvPr>
        </p:nvSpPr>
        <p:spPr/>
        <p:txBody>
          <a:bodyPr>
            <a:normAutofit/>
          </a:bodyPr>
          <a:lstStyle/>
          <a:p>
            <a:r>
              <a:rPr lang="en-CA" sz="5900" dirty="0" smtClean="0">
                <a:solidFill>
                  <a:schemeClr val="bg1"/>
                </a:solidFill>
                <a:latin typeface="Kristen ITC" pitchFamily="66" charset="0"/>
              </a:rPr>
              <a:t>Process</a:t>
            </a:r>
            <a:endParaRPr lang="en-US" sz="5900" dirty="0">
              <a:solidFill>
                <a:schemeClr val="bg1"/>
              </a:solidFill>
              <a:latin typeface="Kristen ITC" pitchFamily="66" charset="0"/>
            </a:endParaRPr>
          </a:p>
        </p:txBody>
      </p:sp>
      <p:sp>
        <p:nvSpPr>
          <p:cNvPr id="5" name="Subtitle 4"/>
          <p:cNvSpPr>
            <a:spLocks noGrp="1"/>
          </p:cNvSpPr>
          <p:nvPr>
            <p:ph type="subTitle" idx="1"/>
          </p:nvPr>
        </p:nvSpPr>
        <p:spPr/>
        <p:txBody>
          <a:bodyPr/>
          <a:lstStyle/>
          <a:p>
            <a:r>
              <a:rPr lang="en-US" b="1" dirty="0" smtClean="0">
                <a:solidFill>
                  <a:schemeClr val="bg1">
                    <a:lumMod val="75000"/>
                  </a:schemeClr>
                </a:solidFill>
                <a:latin typeface="Kristen ITC" pitchFamily="66" charset="0"/>
              </a:rPr>
              <a:t>Brainstorm:</a:t>
            </a:r>
          </a:p>
          <a:p>
            <a:r>
              <a:rPr lang="en-CA" sz="1700" dirty="0" smtClean="0">
                <a:solidFill>
                  <a:schemeClr val="bg1">
                    <a:lumMod val="75000"/>
                  </a:schemeClr>
                </a:solidFill>
                <a:latin typeface="Kristen ITC" pitchFamily="66" charset="0"/>
              </a:rPr>
              <a:t>Node-line tree diagram, wireframe</a:t>
            </a:r>
            <a:endParaRPr lang="en-US" sz="1700" dirty="0" smtClean="0">
              <a:solidFill>
                <a:schemeClr val="bg1">
                  <a:lumMod val="75000"/>
                </a:schemeClr>
              </a:solidFill>
              <a:latin typeface="Kristen ITC" pitchFamily="66" charset="0"/>
            </a:endParaRPr>
          </a:p>
          <a:p>
            <a:r>
              <a:rPr lang="en-US" b="1" dirty="0" smtClean="0">
                <a:solidFill>
                  <a:schemeClr val="bg1">
                    <a:lumMod val="75000"/>
                  </a:schemeClr>
                </a:solidFill>
                <a:latin typeface="Kristen ITC" pitchFamily="66" charset="0"/>
              </a:rPr>
              <a:t>Visual Studies:</a:t>
            </a:r>
          </a:p>
          <a:p>
            <a:r>
              <a:rPr lang="en-CA" sz="1700" dirty="0" smtClean="0">
                <a:solidFill>
                  <a:schemeClr val="bg1">
                    <a:lumMod val="75000"/>
                  </a:schemeClr>
                </a:solidFill>
                <a:latin typeface="Kristen ITC" pitchFamily="66" charset="0"/>
              </a:rPr>
              <a:t>Gallery pictures, graphic design</a:t>
            </a:r>
            <a:endParaRPr lang="en-US" sz="1700" dirty="0">
              <a:solidFill>
                <a:schemeClr val="bg1">
                  <a:lumMod val="75000"/>
                </a:schemeClr>
              </a:solidFill>
              <a:latin typeface="Kristen ITC" pitchFamily="66" charset="0"/>
            </a:endParaRPr>
          </a:p>
        </p:txBody>
      </p:sp>
      <p:sp>
        <p:nvSpPr>
          <p:cNvPr id="6" name="Slide Number Placeholder 5"/>
          <p:cNvSpPr>
            <a:spLocks noGrp="1"/>
          </p:cNvSpPr>
          <p:nvPr>
            <p:ph type="sldNum" sz="quarter" idx="12"/>
          </p:nvPr>
        </p:nvSpPr>
        <p:spPr/>
        <p:txBody>
          <a:bodyPr/>
          <a:lstStyle/>
          <a:p>
            <a:fld id="{B187D5F3-3B74-43A7-95B0-A5CC5C8A4AD8}"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fontAlgn="base">
              <a:buNone/>
            </a:pPr>
            <a:r>
              <a:rPr lang="en-GB" sz="1900" b="1" dirty="0" smtClean="0">
                <a:latin typeface="+mj-lt"/>
              </a:rPr>
              <a:t>Rationale of choice: </a:t>
            </a:r>
          </a:p>
          <a:p>
            <a:r>
              <a:rPr lang="en-GB" sz="1900" dirty="0" smtClean="0">
                <a:latin typeface="+mj-lt"/>
              </a:rPr>
              <a:t>I chose ‘learning space’ as my topic because I am able to relate with this idea more than any other. Learning space can be applied to several institutions, such as university or college. Being a University as well as a college student, I am able to understand the aspects better. Besides the relevance of the topic, the Wikipedia page also fulfils all the requirements that the project outline asks for, such as approximately 2000 words and contains more than eight content branches. </a:t>
            </a:r>
          </a:p>
          <a:p>
            <a:endParaRPr lang="en-GB" sz="1900" dirty="0" smtClean="0">
              <a:latin typeface="+mj-lt"/>
            </a:endParaRPr>
          </a:p>
          <a:p>
            <a:pPr>
              <a:buNone/>
            </a:pPr>
            <a:r>
              <a:rPr lang="en-GB" sz="1900" b="1" dirty="0" smtClean="0">
                <a:latin typeface="+mj-lt"/>
              </a:rPr>
              <a:t>Resources</a:t>
            </a:r>
          </a:p>
          <a:p>
            <a:r>
              <a:rPr lang="en-GB" sz="1900" dirty="0" smtClean="0">
                <a:latin typeface="+mj-lt"/>
              </a:rPr>
              <a:t>Consider official school/institution websites to get better idea of wireframe</a:t>
            </a:r>
          </a:p>
          <a:p>
            <a:r>
              <a:rPr lang="en-GB" sz="1900" dirty="0" smtClean="0">
                <a:latin typeface="+mj-lt"/>
              </a:rPr>
              <a:t>For templates, consider professors hard-copy templates/backgrounds</a:t>
            </a:r>
          </a:p>
          <a:p>
            <a:r>
              <a:rPr lang="en-GB" sz="1900" dirty="0" smtClean="0">
                <a:latin typeface="+mj-lt"/>
              </a:rPr>
              <a:t>Check phone for UTM/Sheridan pictures</a:t>
            </a:r>
            <a:br>
              <a:rPr lang="en-GB" sz="1900" dirty="0" smtClean="0">
                <a:latin typeface="+mj-lt"/>
              </a:rPr>
            </a:br>
            <a:endParaRPr lang="en-US" sz="1900" dirty="0">
              <a:latin typeface="+mj-lt"/>
            </a:endParaRPr>
          </a:p>
        </p:txBody>
      </p:sp>
      <p:sp>
        <p:nvSpPr>
          <p:cNvPr id="4" name="Rectangle 3"/>
          <p:cNvSpPr/>
          <p:nvPr/>
        </p:nvSpPr>
        <p:spPr>
          <a:xfrm>
            <a:off x="235824" y="217692"/>
            <a:ext cx="1449549" cy="8708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2745" tIns="16372" rIns="32745" bIns="16372" rtlCol="0" anchor="ctr"/>
          <a:lstStyle/>
          <a:p>
            <a:pPr algn="ctr"/>
            <a:r>
              <a:rPr lang="en-CA" sz="1700" dirty="0" smtClean="0">
                <a:solidFill>
                  <a:schemeClr val="tx1"/>
                </a:solidFill>
              </a:rPr>
              <a:t>Process</a:t>
            </a:r>
          </a:p>
          <a:p>
            <a:pPr algn="ctr"/>
            <a:r>
              <a:rPr lang="en-CA" sz="1700" dirty="0" smtClean="0">
                <a:solidFill>
                  <a:schemeClr val="tx1"/>
                </a:solidFill>
              </a:rPr>
              <a:t>(Brainstorming)</a:t>
            </a:r>
          </a:p>
        </p:txBody>
      </p:sp>
      <p:sp>
        <p:nvSpPr>
          <p:cNvPr id="5" name="Slide Number Placeholder 4"/>
          <p:cNvSpPr>
            <a:spLocks noGrp="1"/>
          </p:cNvSpPr>
          <p:nvPr>
            <p:ph type="sldNum" sz="quarter" idx="12"/>
          </p:nvPr>
        </p:nvSpPr>
        <p:spPr/>
        <p:txBody>
          <a:bodyPr/>
          <a:lstStyle/>
          <a:p>
            <a:fld id="{B187D5F3-3B74-43A7-95B0-A5CC5C8A4AD8}"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p:cNvSpPr/>
          <p:nvPr/>
        </p:nvSpPr>
        <p:spPr>
          <a:xfrm>
            <a:off x="7680117" y="6177662"/>
            <a:ext cx="2225883" cy="680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2745" tIns="16372" rIns="32745" bIns="16372" rtlCol="0" anchor="ctr"/>
          <a:lstStyle/>
          <a:p>
            <a:pPr algn="ctr"/>
            <a:endParaRPr lang="en-US"/>
          </a:p>
        </p:txBody>
      </p:sp>
      <p:sp>
        <p:nvSpPr>
          <p:cNvPr id="19" name="TextBox 18"/>
          <p:cNvSpPr txBox="1"/>
          <p:nvPr/>
        </p:nvSpPr>
        <p:spPr>
          <a:xfrm>
            <a:off x="14706" y="3307095"/>
            <a:ext cx="1189679" cy="235928"/>
          </a:xfrm>
          <a:prstGeom prst="rect">
            <a:avLst/>
          </a:prstGeom>
          <a:noFill/>
        </p:spPr>
        <p:txBody>
          <a:bodyPr wrap="none" lIns="66005" tIns="33003" rIns="66005" bIns="33003" rtlCol="0">
            <a:spAutoFit/>
          </a:bodyPr>
          <a:lstStyle/>
          <a:p>
            <a:r>
              <a:rPr lang="en-CA" sz="1100" dirty="0">
                <a:latin typeface="Kristen ITC" pitchFamily="66" charset="0"/>
              </a:rPr>
              <a:t>Learning Space</a:t>
            </a:r>
            <a:endParaRPr lang="en-US" sz="1100" dirty="0">
              <a:latin typeface="Kristen ITC" pitchFamily="66" charset="0"/>
            </a:endParaRPr>
          </a:p>
        </p:txBody>
      </p:sp>
      <p:sp>
        <p:nvSpPr>
          <p:cNvPr id="24" name="TextBox 23"/>
          <p:cNvSpPr txBox="1"/>
          <p:nvPr/>
        </p:nvSpPr>
        <p:spPr>
          <a:xfrm>
            <a:off x="2780693" y="126977"/>
            <a:ext cx="1315650" cy="220539"/>
          </a:xfrm>
          <a:prstGeom prst="rect">
            <a:avLst/>
          </a:prstGeom>
          <a:noFill/>
        </p:spPr>
        <p:txBody>
          <a:bodyPr wrap="square" lIns="66005" tIns="33003" rIns="66005" bIns="33003" rtlCol="0">
            <a:spAutoFit/>
          </a:bodyPr>
          <a:lstStyle/>
          <a:p>
            <a:r>
              <a:rPr lang="en-CA" sz="1000" dirty="0">
                <a:latin typeface="Kristen ITC" pitchFamily="66" charset="0"/>
              </a:rPr>
              <a:t>History</a:t>
            </a:r>
            <a:endParaRPr lang="en-US" sz="1000" dirty="0">
              <a:latin typeface="Kristen ITC" pitchFamily="66" charset="0"/>
            </a:endParaRPr>
          </a:p>
        </p:txBody>
      </p:sp>
      <p:sp>
        <p:nvSpPr>
          <p:cNvPr id="27" name="Rectangle 26"/>
          <p:cNvSpPr/>
          <p:nvPr/>
        </p:nvSpPr>
        <p:spPr>
          <a:xfrm>
            <a:off x="2780693" y="365860"/>
            <a:ext cx="2089561" cy="220539"/>
          </a:xfrm>
          <a:prstGeom prst="rect">
            <a:avLst/>
          </a:prstGeom>
        </p:spPr>
        <p:txBody>
          <a:bodyPr wrap="square" lIns="66005" tIns="33003" rIns="66005" bIns="33003">
            <a:spAutoFit/>
          </a:bodyPr>
          <a:lstStyle/>
          <a:p>
            <a:pPr fontAlgn="base"/>
            <a:r>
              <a:rPr lang="en-GB" sz="1000" dirty="0">
                <a:latin typeface="Kristen ITC" pitchFamily="66" charset="0"/>
              </a:rPr>
              <a:t>Institutions</a:t>
            </a:r>
          </a:p>
        </p:txBody>
      </p:sp>
      <p:sp>
        <p:nvSpPr>
          <p:cNvPr id="37" name="Rectangle 36"/>
          <p:cNvSpPr/>
          <p:nvPr/>
        </p:nvSpPr>
        <p:spPr>
          <a:xfrm>
            <a:off x="2780692" y="2649660"/>
            <a:ext cx="1902053" cy="220539"/>
          </a:xfrm>
          <a:prstGeom prst="rect">
            <a:avLst/>
          </a:prstGeom>
        </p:spPr>
        <p:txBody>
          <a:bodyPr wrap="square" lIns="66005" tIns="33003" rIns="66005" bIns="33003">
            <a:spAutoFit/>
          </a:bodyPr>
          <a:lstStyle/>
          <a:p>
            <a:pPr fontAlgn="base"/>
            <a:r>
              <a:rPr lang="en-GB" sz="1000" dirty="0">
                <a:latin typeface="Kristen ITC" pitchFamily="66" charset="0"/>
              </a:rPr>
              <a:t>Educational facilities types </a:t>
            </a:r>
          </a:p>
        </p:txBody>
      </p:sp>
      <p:sp>
        <p:nvSpPr>
          <p:cNvPr id="40" name="TextBox 39"/>
          <p:cNvSpPr txBox="1"/>
          <p:nvPr/>
        </p:nvSpPr>
        <p:spPr>
          <a:xfrm>
            <a:off x="2780692" y="4381507"/>
            <a:ext cx="1905171" cy="220539"/>
          </a:xfrm>
          <a:prstGeom prst="rect">
            <a:avLst/>
          </a:prstGeom>
          <a:noFill/>
        </p:spPr>
        <p:txBody>
          <a:bodyPr wrap="square" lIns="66005" tIns="33003" rIns="66005" bIns="33003" rtlCol="0">
            <a:spAutoFit/>
          </a:bodyPr>
          <a:lstStyle/>
          <a:p>
            <a:r>
              <a:rPr lang="en-GB" sz="1000" dirty="0">
                <a:latin typeface="Kristen ITC" pitchFamily="66" charset="0"/>
              </a:rPr>
              <a:t>Types by activity </a:t>
            </a:r>
          </a:p>
        </p:txBody>
      </p:sp>
      <p:sp>
        <p:nvSpPr>
          <p:cNvPr id="43" name="TextBox 42"/>
          <p:cNvSpPr txBox="1"/>
          <p:nvPr/>
        </p:nvSpPr>
        <p:spPr>
          <a:xfrm>
            <a:off x="2780692" y="5670467"/>
            <a:ext cx="1951190" cy="220539"/>
          </a:xfrm>
          <a:prstGeom prst="rect">
            <a:avLst/>
          </a:prstGeom>
          <a:noFill/>
        </p:spPr>
        <p:txBody>
          <a:bodyPr wrap="square" lIns="66005" tIns="33003" rIns="66005" bIns="33003" rtlCol="0">
            <a:spAutoFit/>
          </a:bodyPr>
          <a:lstStyle/>
          <a:p>
            <a:r>
              <a:rPr lang="en-GB" sz="1000" dirty="0" smtClean="0">
                <a:latin typeface="Kristen ITC" pitchFamily="66" charset="0"/>
              </a:rPr>
              <a:t>Types by learning method </a:t>
            </a:r>
            <a:endParaRPr lang="en-GB" sz="1000" dirty="0">
              <a:latin typeface="Kristen ITC" pitchFamily="66" charset="0"/>
            </a:endParaRPr>
          </a:p>
        </p:txBody>
      </p:sp>
      <p:sp>
        <p:nvSpPr>
          <p:cNvPr id="44" name="Rectangle 43"/>
          <p:cNvSpPr/>
          <p:nvPr/>
        </p:nvSpPr>
        <p:spPr>
          <a:xfrm>
            <a:off x="2780692" y="5942611"/>
            <a:ext cx="1614361" cy="220539"/>
          </a:xfrm>
          <a:prstGeom prst="rect">
            <a:avLst/>
          </a:prstGeom>
        </p:spPr>
        <p:txBody>
          <a:bodyPr wrap="square" lIns="66005" tIns="33003" rIns="66005" bIns="33003">
            <a:spAutoFit/>
          </a:bodyPr>
          <a:lstStyle/>
          <a:p>
            <a:pPr fontAlgn="base"/>
            <a:r>
              <a:rPr lang="en-GB" sz="1000" dirty="0">
                <a:latin typeface="Kristen ITC" pitchFamily="66" charset="0"/>
              </a:rPr>
              <a:t>See also </a:t>
            </a:r>
          </a:p>
        </p:txBody>
      </p:sp>
      <p:sp>
        <p:nvSpPr>
          <p:cNvPr id="45" name="Rectangle 44"/>
          <p:cNvSpPr/>
          <p:nvPr/>
        </p:nvSpPr>
        <p:spPr>
          <a:xfrm>
            <a:off x="2780692" y="6160327"/>
            <a:ext cx="2130996" cy="220539"/>
          </a:xfrm>
          <a:prstGeom prst="rect">
            <a:avLst/>
          </a:prstGeom>
        </p:spPr>
        <p:txBody>
          <a:bodyPr wrap="square" lIns="66005" tIns="33003" rIns="66005" bIns="33003">
            <a:spAutoFit/>
          </a:bodyPr>
          <a:lstStyle/>
          <a:p>
            <a:pPr fontAlgn="base"/>
            <a:r>
              <a:rPr lang="en-GB" sz="1000" dirty="0">
                <a:latin typeface="Kristen ITC" pitchFamily="66" charset="0"/>
              </a:rPr>
              <a:t>References </a:t>
            </a:r>
          </a:p>
        </p:txBody>
      </p:sp>
      <p:sp>
        <p:nvSpPr>
          <p:cNvPr id="46" name="Rectangle 45"/>
          <p:cNvSpPr/>
          <p:nvPr/>
        </p:nvSpPr>
        <p:spPr>
          <a:xfrm>
            <a:off x="2780693" y="6378043"/>
            <a:ext cx="2377012" cy="220539"/>
          </a:xfrm>
          <a:prstGeom prst="rect">
            <a:avLst/>
          </a:prstGeom>
        </p:spPr>
        <p:txBody>
          <a:bodyPr wrap="square" lIns="66005" tIns="33003" rIns="66005" bIns="33003">
            <a:spAutoFit/>
          </a:bodyPr>
          <a:lstStyle/>
          <a:p>
            <a:pPr fontAlgn="base"/>
            <a:r>
              <a:rPr lang="en-GB" sz="1000" dirty="0">
                <a:latin typeface="Kristen ITC" pitchFamily="66" charset="0"/>
              </a:rPr>
              <a:t>External links</a:t>
            </a:r>
          </a:p>
        </p:txBody>
      </p:sp>
      <p:sp>
        <p:nvSpPr>
          <p:cNvPr id="67" name="Rectangle 66"/>
          <p:cNvSpPr/>
          <p:nvPr/>
        </p:nvSpPr>
        <p:spPr>
          <a:xfrm>
            <a:off x="2780693" y="1714489"/>
            <a:ext cx="888314" cy="220539"/>
          </a:xfrm>
          <a:prstGeom prst="rect">
            <a:avLst/>
          </a:prstGeom>
        </p:spPr>
        <p:txBody>
          <a:bodyPr wrap="none" lIns="66005" tIns="33003" rIns="66005" bIns="33003">
            <a:spAutoFit/>
          </a:bodyPr>
          <a:lstStyle/>
          <a:p>
            <a:r>
              <a:rPr lang="en-GB" sz="1000" dirty="0">
                <a:latin typeface="Kristen ITC" pitchFamily="66" charset="0"/>
              </a:rPr>
              <a:t>Technology </a:t>
            </a:r>
            <a:endParaRPr lang="en-US" sz="1000" dirty="0">
              <a:latin typeface="Kristen ITC" pitchFamily="66" charset="0"/>
            </a:endParaRPr>
          </a:p>
        </p:txBody>
      </p:sp>
      <p:sp>
        <p:nvSpPr>
          <p:cNvPr id="68" name="Rectangle 67"/>
          <p:cNvSpPr/>
          <p:nvPr/>
        </p:nvSpPr>
        <p:spPr>
          <a:xfrm>
            <a:off x="2780693" y="1387915"/>
            <a:ext cx="769692" cy="220539"/>
          </a:xfrm>
          <a:prstGeom prst="rect">
            <a:avLst/>
          </a:prstGeom>
        </p:spPr>
        <p:txBody>
          <a:bodyPr wrap="none" lIns="66005" tIns="33003" rIns="66005" bIns="33003">
            <a:spAutoFit/>
          </a:bodyPr>
          <a:lstStyle/>
          <a:p>
            <a:r>
              <a:rPr lang="en-GB" sz="1000" dirty="0">
                <a:latin typeface="Kristen ITC" pitchFamily="66" charset="0"/>
              </a:rPr>
              <a:t>Furniture </a:t>
            </a:r>
            <a:endParaRPr lang="en-US" sz="1000" dirty="0">
              <a:latin typeface="Kristen ITC" pitchFamily="66" charset="0"/>
            </a:endParaRPr>
          </a:p>
        </p:txBody>
      </p:sp>
      <p:sp>
        <p:nvSpPr>
          <p:cNvPr id="69" name="Rectangle 68"/>
          <p:cNvSpPr/>
          <p:nvPr/>
        </p:nvSpPr>
        <p:spPr>
          <a:xfrm>
            <a:off x="2780692" y="2041064"/>
            <a:ext cx="1008539" cy="220539"/>
          </a:xfrm>
          <a:prstGeom prst="rect">
            <a:avLst/>
          </a:prstGeom>
        </p:spPr>
        <p:txBody>
          <a:bodyPr wrap="none" lIns="66005" tIns="33003" rIns="66005" bIns="33003">
            <a:spAutoFit/>
          </a:bodyPr>
          <a:lstStyle/>
          <a:p>
            <a:r>
              <a:rPr lang="en-GB" sz="1000" dirty="0">
                <a:latin typeface="Kristen ITC" pitchFamily="66" charset="0"/>
              </a:rPr>
              <a:t>Sustainability </a:t>
            </a:r>
            <a:endParaRPr lang="en-US" sz="1000" dirty="0">
              <a:latin typeface="Kristen ITC" pitchFamily="66" charset="0"/>
            </a:endParaRPr>
          </a:p>
        </p:txBody>
      </p:sp>
      <p:sp>
        <p:nvSpPr>
          <p:cNvPr id="70" name="Rectangle 69"/>
          <p:cNvSpPr/>
          <p:nvPr/>
        </p:nvSpPr>
        <p:spPr>
          <a:xfrm>
            <a:off x="2780693" y="843625"/>
            <a:ext cx="938007" cy="220539"/>
          </a:xfrm>
          <a:prstGeom prst="rect">
            <a:avLst/>
          </a:prstGeom>
        </p:spPr>
        <p:txBody>
          <a:bodyPr wrap="none" lIns="66005" tIns="33003" rIns="66005" bIns="33003">
            <a:spAutoFit/>
          </a:bodyPr>
          <a:lstStyle/>
          <a:p>
            <a:r>
              <a:rPr lang="en-GB" sz="1000" dirty="0">
                <a:latin typeface="Kristen ITC" pitchFamily="66" charset="0"/>
              </a:rPr>
              <a:t>Significance </a:t>
            </a:r>
            <a:endParaRPr lang="en-US" sz="1000" dirty="0">
              <a:latin typeface="Kristen ITC" pitchFamily="66" charset="0"/>
            </a:endParaRPr>
          </a:p>
        </p:txBody>
      </p:sp>
      <p:sp>
        <p:nvSpPr>
          <p:cNvPr id="71" name="Rectangle 70"/>
          <p:cNvSpPr/>
          <p:nvPr/>
        </p:nvSpPr>
        <p:spPr>
          <a:xfrm>
            <a:off x="2780693" y="604742"/>
            <a:ext cx="1515088" cy="220539"/>
          </a:xfrm>
          <a:prstGeom prst="rect">
            <a:avLst/>
          </a:prstGeom>
        </p:spPr>
        <p:txBody>
          <a:bodyPr wrap="none" lIns="66005" tIns="33003" rIns="66005" bIns="33003">
            <a:spAutoFit/>
          </a:bodyPr>
          <a:lstStyle/>
          <a:p>
            <a:r>
              <a:rPr lang="en-US" sz="1000" dirty="0">
                <a:latin typeface="Kristen ITC" pitchFamily="66" charset="0"/>
              </a:rPr>
              <a:t>Organizational models</a:t>
            </a:r>
          </a:p>
        </p:txBody>
      </p:sp>
      <p:sp>
        <p:nvSpPr>
          <p:cNvPr id="72" name="Rectangle 71"/>
          <p:cNvSpPr/>
          <p:nvPr/>
        </p:nvSpPr>
        <p:spPr>
          <a:xfrm>
            <a:off x="2780693" y="1061341"/>
            <a:ext cx="1820935" cy="220539"/>
          </a:xfrm>
          <a:prstGeom prst="rect">
            <a:avLst/>
          </a:prstGeom>
        </p:spPr>
        <p:txBody>
          <a:bodyPr wrap="square" lIns="66005" tIns="33003" rIns="66005" bIns="33003">
            <a:spAutoFit/>
          </a:bodyPr>
          <a:lstStyle/>
          <a:p>
            <a:r>
              <a:rPr lang="en-US" sz="1000" dirty="0">
                <a:latin typeface="Kristen ITC" pitchFamily="66" charset="0"/>
              </a:rPr>
              <a:t>Spatial characteristics</a:t>
            </a:r>
          </a:p>
        </p:txBody>
      </p:sp>
      <p:sp>
        <p:nvSpPr>
          <p:cNvPr id="151" name="Rectangle 150"/>
          <p:cNvSpPr/>
          <p:nvPr/>
        </p:nvSpPr>
        <p:spPr>
          <a:xfrm>
            <a:off x="7472686" y="326549"/>
            <a:ext cx="925339" cy="186952"/>
          </a:xfrm>
          <a:prstGeom prst="rect">
            <a:avLst/>
          </a:prstGeom>
        </p:spPr>
        <p:txBody>
          <a:bodyPr wrap="none" lIns="32745" tIns="16372" rIns="32745" bIns="16372">
            <a:spAutoFit/>
          </a:bodyPr>
          <a:lstStyle/>
          <a:p>
            <a:r>
              <a:rPr lang="en-GB" sz="1000" dirty="0" smtClean="0">
                <a:latin typeface="Kristen ITC" pitchFamily="66" charset="0"/>
              </a:rPr>
              <a:t>Temperature </a:t>
            </a:r>
            <a:endParaRPr lang="en-US" sz="1000" dirty="0">
              <a:latin typeface="Kristen ITC" pitchFamily="66" charset="0"/>
            </a:endParaRPr>
          </a:p>
        </p:txBody>
      </p:sp>
      <p:sp>
        <p:nvSpPr>
          <p:cNvPr id="152" name="Rectangle 151"/>
          <p:cNvSpPr/>
          <p:nvPr/>
        </p:nvSpPr>
        <p:spPr>
          <a:xfrm>
            <a:off x="7472687" y="552974"/>
            <a:ext cx="760230" cy="186952"/>
          </a:xfrm>
          <a:prstGeom prst="rect">
            <a:avLst/>
          </a:prstGeom>
        </p:spPr>
        <p:txBody>
          <a:bodyPr wrap="none" lIns="32745" tIns="16372" rIns="32745" bIns="16372">
            <a:spAutoFit/>
          </a:bodyPr>
          <a:lstStyle/>
          <a:p>
            <a:r>
              <a:rPr lang="en-GB" sz="1000" dirty="0" smtClean="0">
                <a:latin typeface="Kristen ITC" pitchFamily="66" charset="0"/>
              </a:rPr>
              <a:t>Ventilation</a:t>
            </a:r>
            <a:endParaRPr lang="en-US" sz="1000" dirty="0">
              <a:latin typeface="Kristen ITC" pitchFamily="66" charset="0"/>
            </a:endParaRPr>
          </a:p>
        </p:txBody>
      </p:sp>
      <p:sp>
        <p:nvSpPr>
          <p:cNvPr id="153" name="Rectangle 152"/>
          <p:cNvSpPr/>
          <p:nvPr/>
        </p:nvSpPr>
        <p:spPr>
          <a:xfrm>
            <a:off x="7472687" y="779398"/>
            <a:ext cx="463674" cy="186952"/>
          </a:xfrm>
          <a:prstGeom prst="rect">
            <a:avLst/>
          </a:prstGeom>
        </p:spPr>
        <p:txBody>
          <a:bodyPr wrap="none" lIns="32745" tIns="16372" rIns="32745" bIns="16372">
            <a:spAutoFit/>
          </a:bodyPr>
          <a:lstStyle/>
          <a:p>
            <a:r>
              <a:rPr lang="en-GB" sz="1000" dirty="0" smtClean="0">
                <a:latin typeface="Kristen ITC" pitchFamily="66" charset="0"/>
              </a:rPr>
              <a:t>Views </a:t>
            </a:r>
            <a:endParaRPr lang="en-US" sz="1000" dirty="0">
              <a:latin typeface="Kristen ITC" pitchFamily="66" charset="0"/>
            </a:endParaRPr>
          </a:p>
        </p:txBody>
      </p:sp>
      <p:sp>
        <p:nvSpPr>
          <p:cNvPr id="154" name="Rectangle 153"/>
          <p:cNvSpPr/>
          <p:nvPr/>
        </p:nvSpPr>
        <p:spPr>
          <a:xfrm>
            <a:off x="7472686" y="1005822"/>
            <a:ext cx="909309" cy="186952"/>
          </a:xfrm>
          <a:prstGeom prst="rect">
            <a:avLst/>
          </a:prstGeom>
        </p:spPr>
        <p:txBody>
          <a:bodyPr wrap="none" lIns="32745" tIns="16372" rIns="32745" bIns="16372">
            <a:spAutoFit/>
          </a:bodyPr>
          <a:lstStyle/>
          <a:p>
            <a:r>
              <a:rPr lang="en-GB" sz="1000" dirty="0" smtClean="0">
                <a:latin typeface="Kristen ITC" pitchFamily="66" charset="0"/>
              </a:rPr>
              <a:t>Natural light </a:t>
            </a:r>
            <a:endParaRPr lang="en-US" sz="1000" dirty="0">
              <a:latin typeface="Kristen ITC" pitchFamily="66" charset="0"/>
            </a:endParaRPr>
          </a:p>
        </p:txBody>
      </p:sp>
      <p:sp>
        <p:nvSpPr>
          <p:cNvPr id="156" name="Rectangle 155"/>
          <p:cNvSpPr/>
          <p:nvPr/>
        </p:nvSpPr>
        <p:spPr>
          <a:xfrm>
            <a:off x="7472686" y="1232247"/>
            <a:ext cx="441232" cy="186952"/>
          </a:xfrm>
          <a:prstGeom prst="rect">
            <a:avLst/>
          </a:prstGeom>
        </p:spPr>
        <p:txBody>
          <a:bodyPr wrap="none" lIns="32745" tIns="16372" rIns="32745" bIns="16372">
            <a:spAutoFit/>
          </a:bodyPr>
          <a:lstStyle/>
          <a:p>
            <a:r>
              <a:rPr lang="en-GB" sz="1000" dirty="0" smtClean="0">
                <a:latin typeface="Kristen ITC" pitchFamily="66" charset="0"/>
              </a:rPr>
              <a:t>Light </a:t>
            </a:r>
            <a:endParaRPr lang="en-US" sz="1000" dirty="0">
              <a:latin typeface="Kristen ITC" pitchFamily="66" charset="0"/>
            </a:endParaRPr>
          </a:p>
        </p:txBody>
      </p:sp>
      <p:sp>
        <p:nvSpPr>
          <p:cNvPr id="157" name="Rectangle 156"/>
          <p:cNvSpPr/>
          <p:nvPr/>
        </p:nvSpPr>
        <p:spPr>
          <a:xfrm>
            <a:off x="7472687" y="1458671"/>
            <a:ext cx="747406" cy="186952"/>
          </a:xfrm>
          <a:prstGeom prst="rect">
            <a:avLst/>
          </a:prstGeom>
        </p:spPr>
        <p:txBody>
          <a:bodyPr wrap="none" lIns="32745" tIns="16372" rIns="32745" bIns="16372">
            <a:spAutoFit/>
          </a:bodyPr>
          <a:lstStyle/>
          <a:p>
            <a:r>
              <a:rPr lang="en-GB" sz="1000" dirty="0" smtClean="0">
                <a:latin typeface="Kristen ITC" pitchFamily="66" charset="0"/>
              </a:rPr>
              <a:t>Acoustics </a:t>
            </a:r>
            <a:endParaRPr lang="en-US" sz="1000" dirty="0">
              <a:latin typeface="Kristen ITC" pitchFamily="66" charset="0"/>
            </a:endParaRPr>
          </a:p>
        </p:txBody>
      </p:sp>
      <p:sp>
        <p:nvSpPr>
          <p:cNvPr id="158" name="Rectangle 157"/>
          <p:cNvSpPr/>
          <p:nvPr/>
        </p:nvSpPr>
        <p:spPr>
          <a:xfrm>
            <a:off x="7472686" y="1685096"/>
            <a:ext cx="551840" cy="186952"/>
          </a:xfrm>
          <a:prstGeom prst="rect">
            <a:avLst/>
          </a:prstGeom>
        </p:spPr>
        <p:txBody>
          <a:bodyPr wrap="none" lIns="32745" tIns="16372" rIns="32745" bIns="16372">
            <a:spAutoFit/>
          </a:bodyPr>
          <a:lstStyle/>
          <a:p>
            <a:r>
              <a:rPr lang="en-GB" sz="1000" dirty="0" smtClean="0">
                <a:latin typeface="Kristen ITC" pitchFamily="66" charset="0"/>
              </a:rPr>
              <a:t>Finishes</a:t>
            </a:r>
            <a:endParaRPr lang="en-US" sz="1000" dirty="0">
              <a:latin typeface="Kristen ITC" pitchFamily="66" charset="0"/>
            </a:endParaRPr>
          </a:p>
        </p:txBody>
      </p:sp>
      <p:sp>
        <p:nvSpPr>
          <p:cNvPr id="179" name="Rectangle 178"/>
          <p:cNvSpPr/>
          <p:nvPr/>
        </p:nvSpPr>
        <p:spPr>
          <a:xfrm>
            <a:off x="7472687" y="1911520"/>
            <a:ext cx="1226704" cy="186952"/>
          </a:xfrm>
          <a:prstGeom prst="rect">
            <a:avLst/>
          </a:prstGeom>
        </p:spPr>
        <p:txBody>
          <a:bodyPr wrap="none" lIns="32745" tIns="16372" rIns="32745" bIns="16372">
            <a:spAutoFit/>
          </a:bodyPr>
          <a:lstStyle/>
          <a:p>
            <a:r>
              <a:rPr lang="en-GB" sz="1000" dirty="0" smtClean="0">
                <a:latin typeface="Kristen ITC" pitchFamily="66" charset="0"/>
              </a:rPr>
              <a:t>One room schools </a:t>
            </a:r>
            <a:endParaRPr lang="en-US" sz="1000" dirty="0">
              <a:latin typeface="Kristen ITC" pitchFamily="66" charset="0"/>
            </a:endParaRPr>
          </a:p>
        </p:txBody>
      </p:sp>
      <p:sp>
        <p:nvSpPr>
          <p:cNvPr id="180" name="Rectangle 179"/>
          <p:cNvSpPr/>
          <p:nvPr/>
        </p:nvSpPr>
        <p:spPr>
          <a:xfrm>
            <a:off x="7472686" y="2137944"/>
            <a:ext cx="1303648" cy="186952"/>
          </a:xfrm>
          <a:prstGeom prst="rect">
            <a:avLst/>
          </a:prstGeom>
        </p:spPr>
        <p:txBody>
          <a:bodyPr wrap="none" lIns="32745" tIns="16372" rIns="32745" bIns="16372">
            <a:spAutoFit/>
          </a:bodyPr>
          <a:lstStyle/>
          <a:p>
            <a:r>
              <a:rPr lang="en-GB" sz="1000" dirty="0" smtClean="0">
                <a:latin typeface="Kristen ITC" pitchFamily="66" charset="0"/>
              </a:rPr>
              <a:t>Traditional schools </a:t>
            </a:r>
            <a:endParaRPr lang="en-US" sz="1000" dirty="0">
              <a:latin typeface="Kristen ITC" pitchFamily="66" charset="0"/>
            </a:endParaRPr>
          </a:p>
        </p:txBody>
      </p:sp>
      <p:sp>
        <p:nvSpPr>
          <p:cNvPr id="181" name="Rectangle 180"/>
          <p:cNvSpPr/>
          <p:nvPr/>
        </p:nvSpPr>
        <p:spPr>
          <a:xfrm>
            <a:off x="7472687" y="2364369"/>
            <a:ext cx="1239528" cy="186952"/>
          </a:xfrm>
          <a:prstGeom prst="rect">
            <a:avLst/>
          </a:prstGeom>
        </p:spPr>
        <p:txBody>
          <a:bodyPr wrap="none" lIns="32745" tIns="16372" rIns="32745" bIns="16372">
            <a:spAutoFit/>
          </a:bodyPr>
          <a:lstStyle/>
          <a:p>
            <a:r>
              <a:rPr lang="en-GB" sz="1000" dirty="0" smtClean="0">
                <a:latin typeface="Kristen ITC" pitchFamily="66" charset="0"/>
              </a:rPr>
              <a:t>Open plan schools </a:t>
            </a:r>
            <a:endParaRPr lang="en-US" sz="1000" dirty="0">
              <a:latin typeface="Kristen ITC" pitchFamily="66" charset="0"/>
            </a:endParaRPr>
          </a:p>
        </p:txBody>
      </p:sp>
      <p:sp>
        <p:nvSpPr>
          <p:cNvPr id="182" name="Rectangle 181"/>
          <p:cNvSpPr/>
          <p:nvPr/>
        </p:nvSpPr>
        <p:spPr>
          <a:xfrm>
            <a:off x="7472686" y="2590793"/>
            <a:ext cx="1779740" cy="186952"/>
          </a:xfrm>
          <a:prstGeom prst="rect">
            <a:avLst/>
          </a:prstGeom>
        </p:spPr>
        <p:txBody>
          <a:bodyPr wrap="none" lIns="32745" tIns="16372" rIns="32745" bIns="16372">
            <a:spAutoFit/>
          </a:bodyPr>
          <a:lstStyle/>
          <a:p>
            <a:r>
              <a:rPr lang="en-GB" sz="1000" dirty="0" smtClean="0">
                <a:latin typeface="Kristen ITC" pitchFamily="66" charset="0"/>
              </a:rPr>
              <a:t>Small learning communities </a:t>
            </a:r>
            <a:endParaRPr lang="en-US" sz="1000" dirty="0">
              <a:latin typeface="Kristen ITC" pitchFamily="66" charset="0"/>
            </a:endParaRPr>
          </a:p>
        </p:txBody>
      </p:sp>
      <p:sp>
        <p:nvSpPr>
          <p:cNvPr id="183" name="Rectangle 182"/>
          <p:cNvSpPr/>
          <p:nvPr/>
        </p:nvSpPr>
        <p:spPr>
          <a:xfrm>
            <a:off x="7472687" y="2817217"/>
            <a:ext cx="1146554" cy="186952"/>
          </a:xfrm>
          <a:prstGeom prst="rect">
            <a:avLst/>
          </a:prstGeom>
        </p:spPr>
        <p:txBody>
          <a:bodyPr wrap="none" lIns="32745" tIns="16372" rIns="32745" bIns="16372">
            <a:spAutoFit/>
          </a:bodyPr>
          <a:lstStyle/>
          <a:p>
            <a:r>
              <a:rPr lang="en-GB" sz="1000" dirty="0" smtClean="0">
                <a:latin typeface="Kristen ITC" pitchFamily="66" charset="0"/>
              </a:rPr>
              <a:t>Open air schools </a:t>
            </a:r>
            <a:endParaRPr lang="en-US" sz="1000" dirty="0">
              <a:latin typeface="Kristen ITC" pitchFamily="66" charset="0"/>
            </a:endParaRPr>
          </a:p>
        </p:txBody>
      </p:sp>
      <p:sp>
        <p:nvSpPr>
          <p:cNvPr id="184" name="Rectangle 183"/>
          <p:cNvSpPr/>
          <p:nvPr/>
        </p:nvSpPr>
        <p:spPr>
          <a:xfrm>
            <a:off x="7472687" y="3043642"/>
            <a:ext cx="1358150" cy="186952"/>
          </a:xfrm>
          <a:prstGeom prst="rect">
            <a:avLst/>
          </a:prstGeom>
        </p:spPr>
        <p:txBody>
          <a:bodyPr wrap="none" lIns="32745" tIns="16372" rIns="32745" bIns="16372">
            <a:spAutoFit/>
          </a:bodyPr>
          <a:lstStyle/>
          <a:p>
            <a:r>
              <a:rPr lang="en-GB" sz="1000" dirty="0" smtClean="0">
                <a:latin typeface="Kristen ITC" pitchFamily="66" charset="0"/>
              </a:rPr>
              <a:t>Portable classrooms </a:t>
            </a:r>
            <a:endParaRPr lang="en-US" sz="1000" dirty="0">
              <a:latin typeface="Kristen ITC" pitchFamily="66" charset="0"/>
            </a:endParaRPr>
          </a:p>
        </p:txBody>
      </p:sp>
      <p:sp>
        <p:nvSpPr>
          <p:cNvPr id="185" name="Rectangle 184"/>
          <p:cNvSpPr/>
          <p:nvPr/>
        </p:nvSpPr>
        <p:spPr>
          <a:xfrm>
            <a:off x="7472687" y="3270066"/>
            <a:ext cx="1372577" cy="186952"/>
          </a:xfrm>
          <a:prstGeom prst="rect">
            <a:avLst/>
          </a:prstGeom>
        </p:spPr>
        <p:txBody>
          <a:bodyPr wrap="none" lIns="32745" tIns="16372" rIns="32745" bIns="16372">
            <a:spAutoFit/>
          </a:bodyPr>
          <a:lstStyle/>
          <a:p>
            <a:r>
              <a:rPr lang="en-GB" sz="1000" dirty="0" smtClean="0">
                <a:latin typeface="Kristen ITC" pitchFamily="66" charset="0"/>
              </a:rPr>
              <a:t>Outdoor classrooms </a:t>
            </a:r>
            <a:endParaRPr lang="en-US" sz="1000" dirty="0">
              <a:latin typeface="Kristen ITC" pitchFamily="66" charset="0"/>
            </a:endParaRPr>
          </a:p>
        </p:txBody>
      </p:sp>
      <p:sp>
        <p:nvSpPr>
          <p:cNvPr id="186" name="Rectangle 185"/>
          <p:cNvSpPr/>
          <p:nvPr/>
        </p:nvSpPr>
        <p:spPr>
          <a:xfrm>
            <a:off x="7472686" y="3496491"/>
            <a:ext cx="1250749" cy="186952"/>
          </a:xfrm>
          <a:prstGeom prst="rect">
            <a:avLst/>
          </a:prstGeom>
        </p:spPr>
        <p:txBody>
          <a:bodyPr wrap="none" lIns="32745" tIns="16372" rIns="32745" bIns="16372">
            <a:spAutoFit/>
          </a:bodyPr>
          <a:lstStyle/>
          <a:p>
            <a:r>
              <a:rPr lang="en-GB" sz="1000" dirty="0" smtClean="0">
                <a:latin typeface="Kristen ITC" pitchFamily="66" charset="0"/>
              </a:rPr>
              <a:t>Virtual classrooms </a:t>
            </a:r>
            <a:endParaRPr lang="en-US" sz="1000" dirty="0">
              <a:latin typeface="Kristen ITC" pitchFamily="66" charset="0"/>
            </a:endParaRPr>
          </a:p>
        </p:txBody>
      </p:sp>
      <p:sp>
        <p:nvSpPr>
          <p:cNvPr id="187" name="Rectangle 186"/>
          <p:cNvSpPr/>
          <p:nvPr/>
        </p:nvSpPr>
        <p:spPr>
          <a:xfrm>
            <a:off x="7472686" y="3722915"/>
            <a:ext cx="1223498" cy="186952"/>
          </a:xfrm>
          <a:prstGeom prst="rect">
            <a:avLst/>
          </a:prstGeom>
        </p:spPr>
        <p:txBody>
          <a:bodyPr wrap="none" lIns="32745" tIns="16372" rIns="32745" bIns="16372">
            <a:spAutoFit/>
          </a:bodyPr>
          <a:lstStyle/>
          <a:p>
            <a:r>
              <a:rPr lang="en-GB" sz="1000" dirty="0" smtClean="0">
                <a:latin typeface="Kristen ITC" pitchFamily="66" charset="0"/>
              </a:rPr>
              <a:t>Flipped classrooms</a:t>
            </a:r>
            <a:endParaRPr lang="en-US" sz="1000" dirty="0">
              <a:latin typeface="Kristen ITC" pitchFamily="66" charset="0"/>
            </a:endParaRPr>
          </a:p>
        </p:txBody>
      </p:sp>
      <p:sp>
        <p:nvSpPr>
          <p:cNvPr id="232" name="Rectangle 231"/>
          <p:cNvSpPr/>
          <p:nvPr/>
        </p:nvSpPr>
        <p:spPr>
          <a:xfrm>
            <a:off x="7472686" y="3949339"/>
            <a:ext cx="1271588" cy="186952"/>
          </a:xfrm>
          <a:prstGeom prst="rect">
            <a:avLst/>
          </a:prstGeom>
        </p:spPr>
        <p:txBody>
          <a:bodyPr wrap="none" lIns="32745" tIns="16372" rIns="32745" bIns="16372">
            <a:spAutoFit/>
          </a:bodyPr>
          <a:lstStyle/>
          <a:p>
            <a:r>
              <a:rPr lang="en-GB" sz="1000" dirty="0" smtClean="0">
                <a:latin typeface="Kristen ITC" pitchFamily="66" charset="0"/>
              </a:rPr>
              <a:t>General education </a:t>
            </a:r>
            <a:endParaRPr lang="en-US" sz="1000" dirty="0">
              <a:latin typeface="Kristen ITC" pitchFamily="66" charset="0"/>
            </a:endParaRPr>
          </a:p>
        </p:txBody>
      </p:sp>
      <p:sp>
        <p:nvSpPr>
          <p:cNvPr id="233" name="Rectangle 232"/>
          <p:cNvSpPr/>
          <p:nvPr/>
        </p:nvSpPr>
        <p:spPr>
          <a:xfrm>
            <a:off x="7472686" y="4175764"/>
            <a:ext cx="805114" cy="186952"/>
          </a:xfrm>
          <a:prstGeom prst="rect">
            <a:avLst/>
          </a:prstGeom>
        </p:spPr>
        <p:txBody>
          <a:bodyPr wrap="none" lIns="32745" tIns="16372" rIns="32745" bIns="16372">
            <a:spAutoFit/>
          </a:bodyPr>
          <a:lstStyle/>
          <a:p>
            <a:r>
              <a:rPr lang="en-GB" sz="1000" dirty="0" smtClean="0">
                <a:latin typeface="Kristen ITC" pitchFamily="66" charset="0"/>
              </a:rPr>
              <a:t>Specialized </a:t>
            </a:r>
            <a:endParaRPr lang="en-US" sz="1000" dirty="0">
              <a:latin typeface="Kristen ITC" pitchFamily="66" charset="0"/>
            </a:endParaRPr>
          </a:p>
        </p:txBody>
      </p:sp>
      <p:sp>
        <p:nvSpPr>
          <p:cNvPr id="234" name="Rectangle 233"/>
          <p:cNvSpPr/>
          <p:nvPr/>
        </p:nvSpPr>
        <p:spPr>
          <a:xfrm>
            <a:off x="7472687" y="4402188"/>
            <a:ext cx="620769" cy="186952"/>
          </a:xfrm>
          <a:prstGeom prst="rect">
            <a:avLst/>
          </a:prstGeom>
        </p:spPr>
        <p:txBody>
          <a:bodyPr wrap="none" lIns="32745" tIns="16372" rIns="32745" bIns="16372">
            <a:spAutoFit/>
          </a:bodyPr>
          <a:lstStyle/>
          <a:p>
            <a:r>
              <a:rPr lang="en-GB" sz="1000" dirty="0" smtClean="0">
                <a:latin typeface="Kristen ITC" pitchFamily="66" charset="0"/>
              </a:rPr>
              <a:t>Lecture </a:t>
            </a:r>
            <a:endParaRPr lang="en-US" sz="1000" dirty="0">
              <a:latin typeface="Kristen ITC" pitchFamily="66" charset="0"/>
            </a:endParaRPr>
          </a:p>
        </p:txBody>
      </p:sp>
      <p:sp>
        <p:nvSpPr>
          <p:cNvPr id="235" name="Rectangle 234"/>
          <p:cNvSpPr/>
          <p:nvPr/>
        </p:nvSpPr>
        <p:spPr>
          <a:xfrm>
            <a:off x="7472687" y="4628613"/>
            <a:ext cx="923737" cy="186952"/>
          </a:xfrm>
          <a:prstGeom prst="rect">
            <a:avLst/>
          </a:prstGeom>
        </p:spPr>
        <p:txBody>
          <a:bodyPr wrap="none" lIns="32745" tIns="16372" rIns="32745" bIns="16372">
            <a:spAutoFit/>
          </a:bodyPr>
          <a:lstStyle/>
          <a:p>
            <a:r>
              <a:rPr lang="en-GB" sz="1000" dirty="0" smtClean="0">
                <a:latin typeface="Kristen ITC" pitchFamily="66" charset="0"/>
              </a:rPr>
              <a:t>Performance </a:t>
            </a:r>
            <a:endParaRPr lang="en-US" sz="1000" dirty="0">
              <a:latin typeface="Kristen ITC" pitchFamily="66" charset="0"/>
            </a:endParaRPr>
          </a:p>
        </p:txBody>
      </p:sp>
      <p:sp>
        <p:nvSpPr>
          <p:cNvPr id="236" name="Rectangle 235"/>
          <p:cNvSpPr/>
          <p:nvPr/>
        </p:nvSpPr>
        <p:spPr>
          <a:xfrm>
            <a:off x="7472686" y="4855037"/>
            <a:ext cx="2058663" cy="186952"/>
          </a:xfrm>
          <a:prstGeom prst="rect">
            <a:avLst/>
          </a:prstGeom>
        </p:spPr>
        <p:txBody>
          <a:bodyPr wrap="none" lIns="32745" tIns="16372" rIns="32745" bIns="16372">
            <a:spAutoFit/>
          </a:bodyPr>
          <a:lstStyle/>
          <a:p>
            <a:r>
              <a:rPr lang="en-GB" sz="1000" dirty="0" smtClean="0">
                <a:latin typeface="Kristen ITC" pitchFamily="66" charset="0"/>
              </a:rPr>
              <a:t>Library and Learning Commons </a:t>
            </a:r>
            <a:endParaRPr lang="en-US" sz="1000" dirty="0">
              <a:latin typeface="Kristen ITC" pitchFamily="66" charset="0"/>
            </a:endParaRPr>
          </a:p>
        </p:txBody>
      </p:sp>
      <p:sp>
        <p:nvSpPr>
          <p:cNvPr id="237" name="Rectangle 236"/>
          <p:cNvSpPr/>
          <p:nvPr/>
        </p:nvSpPr>
        <p:spPr>
          <a:xfrm>
            <a:off x="7472687" y="5081461"/>
            <a:ext cx="1244337" cy="186952"/>
          </a:xfrm>
          <a:prstGeom prst="rect">
            <a:avLst/>
          </a:prstGeom>
        </p:spPr>
        <p:txBody>
          <a:bodyPr wrap="none" lIns="32745" tIns="16372" rIns="32745" bIns="16372">
            <a:spAutoFit/>
          </a:bodyPr>
          <a:lstStyle/>
          <a:p>
            <a:r>
              <a:rPr lang="en-GB" sz="1000" dirty="0" smtClean="0">
                <a:latin typeface="Kristen ITC" pitchFamily="66" charset="0"/>
              </a:rPr>
              <a:t>Physical education</a:t>
            </a:r>
            <a:endParaRPr lang="en-US" sz="1000" dirty="0">
              <a:latin typeface="Kristen ITC" pitchFamily="66" charset="0"/>
            </a:endParaRPr>
          </a:p>
        </p:txBody>
      </p:sp>
      <p:cxnSp>
        <p:nvCxnSpPr>
          <p:cNvPr id="250" name="Curved Connector 249"/>
          <p:cNvCxnSpPr>
            <a:stCxn id="40" idx="3"/>
            <a:endCxn id="235" idx="1"/>
          </p:cNvCxnSpPr>
          <p:nvPr/>
        </p:nvCxnSpPr>
        <p:spPr>
          <a:xfrm>
            <a:off x="4685863" y="4491777"/>
            <a:ext cx="2786824" cy="230312"/>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53" name="Curved Connector 252"/>
          <p:cNvCxnSpPr>
            <a:stCxn id="40" idx="3"/>
            <a:endCxn id="236" idx="1"/>
          </p:cNvCxnSpPr>
          <p:nvPr/>
        </p:nvCxnSpPr>
        <p:spPr>
          <a:xfrm>
            <a:off x="4685863" y="4491777"/>
            <a:ext cx="2786823" cy="456736"/>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59" name="Curved Connector 258"/>
          <p:cNvCxnSpPr>
            <a:stCxn id="40" idx="3"/>
            <a:endCxn id="232" idx="1"/>
          </p:cNvCxnSpPr>
          <p:nvPr/>
        </p:nvCxnSpPr>
        <p:spPr>
          <a:xfrm flipV="1">
            <a:off x="4685863" y="4042815"/>
            <a:ext cx="2786823" cy="448962"/>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61" name="Curved Connector 260"/>
          <p:cNvCxnSpPr>
            <a:stCxn id="40" idx="3"/>
            <a:endCxn id="233" idx="1"/>
          </p:cNvCxnSpPr>
          <p:nvPr/>
        </p:nvCxnSpPr>
        <p:spPr>
          <a:xfrm flipV="1">
            <a:off x="4685863" y="4269240"/>
            <a:ext cx="2786823" cy="222537"/>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63" name="Curved Connector 262"/>
          <p:cNvCxnSpPr>
            <a:stCxn id="40" idx="3"/>
            <a:endCxn id="234" idx="1"/>
          </p:cNvCxnSpPr>
          <p:nvPr/>
        </p:nvCxnSpPr>
        <p:spPr>
          <a:xfrm>
            <a:off x="4685863" y="4491777"/>
            <a:ext cx="2786824" cy="3887"/>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65" name="Curved Connector 264"/>
          <p:cNvCxnSpPr>
            <a:stCxn id="40" idx="3"/>
            <a:endCxn id="237" idx="1"/>
          </p:cNvCxnSpPr>
          <p:nvPr/>
        </p:nvCxnSpPr>
        <p:spPr>
          <a:xfrm>
            <a:off x="4685863" y="4491777"/>
            <a:ext cx="2786824" cy="68316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89" name="Curved Connector 288"/>
          <p:cNvCxnSpPr>
            <a:stCxn id="151" idx="1"/>
            <a:endCxn id="72" idx="3"/>
          </p:cNvCxnSpPr>
          <p:nvPr/>
        </p:nvCxnSpPr>
        <p:spPr>
          <a:xfrm rot="10800000" flipV="1">
            <a:off x="4601628" y="420025"/>
            <a:ext cx="2871058" cy="751586"/>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91" name="Curved Connector 290"/>
          <p:cNvCxnSpPr>
            <a:stCxn id="72" idx="3"/>
            <a:endCxn id="152" idx="1"/>
          </p:cNvCxnSpPr>
          <p:nvPr/>
        </p:nvCxnSpPr>
        <p:spPr>
          <a:xfrm flipV="1">
            <a:off x="4601628" y="646450"/>
            <a:ext cx="2871059" cy="52516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93" name="Curved Connector 292"/>
          <p:cNvCxnSpPr>
            <a:stCxn id="72" idx="3"/>
            <a:endCxn id="153" idx="1"/>
          </p:cNvCxnSpPr>
          <p:nvPr/>
        </p:nvCxnSpPr>
        <p:spPr>
          <a:xfrm flipV="1">
            <a:off x="4601628" y="872874"/>
            <a:ext cx="2871059" cy="298737"/>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95" name="Curved Connector 294"/>
          <p:cNvCxnSpPr>
            <a:stCxn id="72" idx="3"/>
            <a:endCxn id="154" idx="1"/>
          </p:cNvCxnSpPr>
          <p:nvPr/>
        </p:nvCxnSpPr>
        <p:spPr>
          <a:xfrm flipV="1">
            <a:off x="4601628" y="1099298"/>
            <a:ext cx="2871058" cy="7231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97" name="Curved Connector 296"/>
          <p:cNvCxnSpPr>
            <a:stCxn id="72" idx="3"/>
            <a:endCxn id="158" idx="1"/>
          </p:cNvCxnSpPr>
          <p:nvPr/>
        </p:nvCxnSpPr>
        <p:spPr>
          <a:xfrm>
            <a:off x="4601628" y="1171611"/>
            <a:ext cx="2871058" cy="60696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99" name="Curved Connector 298"/>
          <p:cNvCxnSpPr>
            <a:stCxn id="72" idx="3"/>
            <a:endCxn id="157" idx="1"/>
          </p:cNvCxnSpPr>
          <p:nvPr/>
        </p:nvCxnSpPr>
        <p:spPr>
          <a:xfrm>
            <a:off x="4601628" y="1171611"/>
            <a:ext cx="2871059" cy="380536"/>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01" name="Curved Connector 300"/>
          <p:cNvCxnSpPr>
            <a:stCxn id="72" idx="3"/>
            <a:endCxn id="156" idx="1"/>
          </p:cNvCxnSpPr>
          <p:nvPr/>
        </p:nvCxnSpPr>
        <p:spPr>
          <a:xfrm>
            <a:off x="4601628" y="1171611"/>
            <a:ext cx="2871058" cy="154112"/>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03" name="Curved Connector 302"/>
          <p:cNvCxnSpPr>
            <a:stCxn id="179" idx="1"/>
            <a:endCxn id="37" idx="3"/>
          </p:cNvCxnSpPr>
          <p:nvPr/>
        </p:nvCxnSpPr>
        <p:spPr>
          <a:xfrm rot="10800000" flipV="1">
            <a:off x="4682745" y="2004996"/>
            <a:ext cx="2789942" cy="754934"/>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05" name="Curved Connector 304"/>
          <p:cNvCxnSpPr>
            <a:stCxn id="37" idx="3"/>
            <a:endCxn id="180" idx="1"/>
          </p:cNvCxnSpPr>
          <p:nvPr/>
        </p:nvCxnSpPr>
        <p:spPr>
          <a:xfrm flipV="1">
            <a:off x="4682745" y="2231420"/>
            <a:ext cx="2789941" cy="52851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07" name="Curved Connector 306"/>
          <p:cNvCxnSpPr>
            <a:stCxn id="37" idx="3"/>
            <a:endCxn id="187" idx="1"/>
          </p:cNvCxnSpPr>
          <p:nvPr/>
        </p:nvCxnSpPr>
        <p:spPr>
          <a:xfrm>
            <a:off x="4682745" y="2759930"/>
            <a:ext cx="2789941" cy="105646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09" name="Curved Connector 308"/>
          <p:cNvCxnSpPr>
            <a:stCxn id="37" idx="3"/>
            <a:endCxn id="186" idx="1"/>
          </p:cNvCxnSpPr>
          <p:nvPr/>
        </p:nvCxnSpPr>
        <p:spPr>
          <a:xfrm>
            <a:off x="4682745" y="2759930"/>
            <a:ext cx="2789941" cy="830037"/>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1" name="Curved Connector 310"/>
          <p:cNvCxnSpPr>
            <a:stCxn id="37" idx="3"/>
            <a:endCxn id="185" idx="1"/>
          </p:cNvCxnSpPr>
          <p:nvPr/>
        </p:nvCxnSpPr>
        <p:spPr>
          <a:xfrm>
            <a:off x="4682745" y="2759930"/>
            <a:ext cx="2789942" cy="603612"/>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3" name="Curved Connector 312"/>
          <p:cNvCxnSpPr>
            <a:stCxn id="37" idx="3"/>
            <a:endCxn id="184" idx="1"/>
          </p:cNvCxnSpPr>
          <p:nvPr/>
        </p:nvCxnSpPr>
        <p:spPr>
          <a:xfrm>
            <a:off x="4682745" y="2759930"/>
            <a:ext cx="2789942" cy="377188"/>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5" name="Curved Connector 314"/>
          <p:cNvCxnSpPr>
            <a:stCxn id="37" idx="3"/>
            <a:endCxn id="183" idx="1"/>
          </p:cNvCxnSpPr>
          <p:nvPr/>
        </p:nvCxnSpPr>
        <p:spPr>
          <a:xfrm>
            <a:off x="4682745" y="2759930"/>
            <a:ext cx="2789942" cy="15076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17" name="Curved Connector 316"/>
          <p:cNvCxnSpPr>
            <a:stCxn id="37" idx="3"/>
            <a:endCxn id="182" idx="1"/>
          </p:cNvCxnSpPr>
          <p:nvPr/>
        </p:nvCxnSpPr>
        <p:spPr>
          <a:xfrm flipV="1">
            <a:off x="4682745" y="2684269"/>
            <a:ext cx="2789941" cy="7566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20" name="Curved Connector 319"/>
          <p:cNvCxnSpPr>
            <a:stCxn id="37" idx="3"/>
            <a:endCxn id="181" idx="1"/>
          </p:cNvCxnSpPr>
          <p:nvPr/>
        </p:nvCxnSpPr>
        <p:spPr>
          <a:xfrm flipV="1">
            <a:off x="4682745" y="2457845"/>
            <a:ext cx="2789942" cy="302085"/>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22" name="Curved Connector 321"/>
          <p:cNvCxnSpPr>
            <a:stCxn id="24" idx="1"/>
            <a:endCxn id="19" idx="3"/>
          </p:cNvCxnSpPr>
          <p:nvPr/>
        </p:nvCxnSpPr>
        <p:spPr>
          <a:xfrm rot="10800000" flipV="1">
            <a:off x="1204385" y="237247"/>
            <a:ext cx="1576308" cy="3187812"/>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24" name="Curved Connector 323"/>
          <p:cNvCxnSpPr>
            <a:stCxn id="27" idx="1"/>
            <a:endCxn id="19" idx="3"/>
          </p:cNvCxnSpPr>
          <p:nvPr/>
        </p:nvCxnSpPr>
        <p:spPr>
          <a:xfrm rot="10800000" flipV="1">
            <a:off x="1204385" y="476129"/>
            <a:ext cx="1576308" cy="2948929"/>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31" name="Curved Connector 330"/>
          <p:cNvCxnSpPr>
            <a:stCxn id="70" idx="1"/>
            <a:endCxn id="19" idx="3"/>
          </p:cNvCxnSpPr>
          <p:nvPr/>
        </p:nvCxnSpPr>
        <p:spPr>
          <a:xfrm rot="10800000" flipV="1">
            <a:off x="1204385" y="953895"/>
            <a:ext cx="1576308" cy="2471164"/>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33" name="Curved Connector 332"/>
          <p:cNvCxnSpPr>
            <a:stCxn id="71" idx="1"/>
            <a:endCxn id="19" idx="3"/>
          </p:cNvCxnSpPr>
          <p:nvPr/>
        </p:nvCxnSpPr>
        <p:spPr>
          <a:xfrm rot="10800000" flipV="1">
            <a:off x="1204385" y="715011"/>
            <a:ext cx="1576308" cy="2710047"/>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35" name="Curved Connector 334"/>
          <p:cNvCxnSpPr>
            <a:stCxn id="72" idx="1"/>
            <a:endCxn id="19" idx="3"/>
          </p:cNvCxnSpPr>
          <p:nvPr/>
        </p:nvCxnSpPr>
        <p:spPr>
          <a:xfrm rot="10800000" flipV="1">
            <a:off x="1204385" y="1171611"/>
            <a:ext cx="1576308" cy="2253448"/>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37" name="Curved Connector 336"/>
          <p:cNvCxnSpPr>
            <a:stCxn id="68" idx="1"/>
            <a:endCxn id="19" idx="3"/>
          </p:cNvCxnSpPr>
          <p:nvPr/>
        </p:nvCxnSpPr>
        <p:spPr>
          <a:xfrm rot="10800000" flipV="1">
            <a:off x="1204385" y="1498185"/>
            <a:ext cx="1576308" cy="1926874"/>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39" name="Curved Connector 338"/>
          <p:cNvCxnSpPr>
            <a:stCxn id="67" idx="1"/>
            <a:endCxn id="19" idx="3"/>
          </p:cNvCxnSpPr>
          <p:nvPr/>
        </p:nvCxnSpPr>
        <p:spPr>
          <a:xfrm rot="10800000" flipV="1">
            <a:off x="1204385" y="1824759"/>
            <a:ext cx="1576308" cy="16003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41" name="Curved Connector 340"/>
          <p:cNvCxnSpPr>
            <a:stCxn id="69" idx="1"/>
            <a:endCxn id="19" idx="3"/>
          </p:cNvCxnSpPr>
          <p:nvPr/>
        </p:nvCxnSpPr>
        <p:spPr>
          <a:xfrm rot="10800000" flipV="1">
            <a:off x="1204386" y="2151333"/>
            <a:ext cx="1576307" cy="1273725"/>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43" name="Curved Connector 342"/>
          <p:cNvCxnSpPr>
            <a:stCxn id="37" idx="1"/>
            <a:endCxn id="19" idx="3"/>
          </p:cNvCxnSpPr>
          <p:nvPr/>
        </p:nvCxnSpPr>
        <p:spPr>
          <a:xfrm rot="10800000" flipV="1">
            <a:off x="1204386" y="2759929"/>
            <a:ext cx="1576307" cy="665129"/>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45" name="Curved Connector 344"/>
          <p:cNvCxnSpPr>
            <a:stCxn id="19" idx="3"/>
            <a:endCxn id="40" idx="1"/>
          </p:cNvCxnSpPr>
          <p:nvPr/>
        </p:nvCxnSpPr>
        <p:spPr>
          <a:xfrm>
            <a:off x="1204385" y="3425059"/>
            <a:ext cx="1576307" cy="1066718"/>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49" name="Curved Connector 348"/>
          <p:cNvCxnSpPr>
            <a:stCxn id="19" idx="3"/>
            <a:endCxn id="43" idx="1"/>
          </p:cNvCxnSpPr>
          <p:nvPr/>
        </p:nvCxnSpPr>
        <p:spPr>
          <a:xfrm>
            <a:off x="1204385" y="3425059"/>
            <a:ext cx="1576307" cy="2355678"/>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1" name="Curved Connector 350"/>
          <p:cNvCxnSpPr>
            <a:stCxn id="19" idx="3"/>
            <a:endCxn id="44" idx="1"/>
          </p:cNvCxnSpPr>
          <p:nvPr/>
        </p:nvCxnSpPr>
        <p:spPr>
          <a:xfrm>
            <a:off x="1204385" y="3425059"/>
            <a:ext cx="1576307" cy="2627822"/>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3" name="Curved Connector 352"/>
          <p:cNvCxnSpPr>
            <a:stCxn id="19" idx="3"/>
            <a:endCxn id="45" idx="1"/>
          </p:cNvCxnSpPr>
          <p:nvPr/>
        </p:nvCxnSpPr>
        <p:spPr>
          <a:xfrm>
            <a:off x="1204385" y="3425059"/>
            <a:ext cx="1576307" cy="2845538"/>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55" name="Curved Connector 354"/>
          <p:cNvCxnSpPr>
            <a:stCxn id="19" idx="3"/>
            <a:endCxn id="46" idx="1"/>
          </p:cNvCxnSpPr>
          <p:nvPr/>
        </p:nvCxnSpPr>
        <p:spPr>
          <a:xfrm>
            <a:off x="1204385" y="3425059"/>
            <a:ext cx="1576308" cy="3063254"/>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27" name="Rectangle 426"/>
          <p:cNvSpPr/>
          <p:nvPr/>
        </p:nvSpPr>
        <p:spPr>
          <a:xfrm>
            <a:off x="7472686" y="5307886"/>
            <a:ext cx="2440177" cy="186952"/>
          </a:xfrm>
          <a:prstGeom prst="rect">
            <a:avLst/>
          </a:prstGeom>
        </p:spPr>
        <p:txBody>
          <a:bodyPr wrap="none" lIns="32745" tIns="16372" rIns="32745" bIns="16372">
            <a:spAutoFit/>
          </a:bodyPr>
          <a:lstStyle/>
          <a:p>
            <a:r>
              <a:rPr lang="en-GB" sz="1000" dirty="0" smtClean="0">
                <a:latin typeface="Kristen ITC" pitchFamily="66" charset="0"/>
              </a:rPr>
              <a:t>Passive learning / direct instructional </a:t>
            </a:r>
            <a:endParaRPr lang="en-US" sz="1000" dirty="0">
              <a:latin typeface="Kristen ITC" pitchFamily="66" charset="0"/>
            </a:endParaRPr>
          </a:p>
        </p:txBody>
      </p:sp>
      <p:sp>
        <p:nvSpPr>
          <p:cNvPr id="428" name="Rectangle 427"/>
          <p:cNvSpPr/>
          <p:nvPr/>
        </p:nvSpPr>
        <p:spPr>
          <a:xfrm>
            <a:off x="7472686" y="5534310"/>
            <a:ext cx="1925613" cy="186952"/>
          </a:xfrm>
          <a:prstGeom prst="rect">
            <a:avLst/>
          </a:prstGeom>
        </p:spPr>
        <p:txBody>
          <a:bodyPr wrap="none" lIns="32745" tIns="16372" rIns="32745" bIns="16372">
            <a:spAutoFit/>
          </a:bodyPr>
          <a:lstStyle/>
          <a:p>
            <a:r>
              <a:rPr lang="en-GB" sz="1000" dirty="0" smtClean="0">
                <a:latin typeface="Kristen ITC" pitchFamily="66" charset="0"/>
              </a:rPr>
              <a:t>Active / experiential learning </a:t>
            </a:r>
            <a:endParaRPr lang="en-US" sz="1000" dirty="0">
              <a:latin typeface="Kristen ITC" pitchFamily="66" charset="0"/>
            </a:endParaRPr>
          </a:p>
        </p:txBody>
      </p:sp>
      <p:sp>
        <p:nvSpPr>
          <p:cNvPr id="429" name="Rectangle 428"/>
          <p:cNvSpPr/>
          <p:nvPr/>
        </p:nvSpPr>
        <p:spPr>
          <a:xfrm>
            <a:off x="7472687" y="5760734"/>
            <a:ext cx="870837" cy="186952"/>
          </a:xfrm>
          <a:prstGeom prst="rect">
            <a:avLst/>
          </a:prstGeom>
        </p:spPr>
        <p:txBody>
          <a:bodyPr wrap="none" lIns="32745" tIns="16372" rIns="32745" bIns="16372">
            <a:spAutoFit/>
          </a:bodyPr>
          <a:lstStyle/>
          <a:p>
            <a:r>
              <a:rPr lang="en-GB" sz="1000" dirty="0" smtClean="0">
                <a:latin typeface="Kristen ITC" pitchFamily="66" charset="0"/>
              </a:rPr>
              <a:t>21st century </a:t>
            </a:r>
            <a:endParaRPr lang="en-US" sz="1000" dirty="0">
              <a:latin typeface="Kristen ITC" pitchFamily="66" charset="0"/>
            </a:endParaRPr>
          </a:p>
        </p:txBody>
      </p:sp>
      <p:sp>
        <p:nvSpPr>
          <p:cNvPr id="430" name="Rectangle 429"/>
          <p:cNvSpPr/>
          <p:nvPr/>
        </p:nvSpPr>
        <p:spPr>
          <a:xfrm>
            <a:off x="7472687" y="5987160"/>
            <a:ext cx="500544" cy="186952"/>
          </a:xfrm>
          <a:prstGeom prst="rect">
            <a:avLst/>
          </a:prstGeom>
        </p:spPr>
        <p:txBody>
          <a:bodyPr wrap="none" lIns="32745" tIns="16372" rIns="32745" bIns="16372">
            <a:spAutoFit/>
          </a:bodyPr>
          <a:lstStyle/>
          <a:p>
            <a:r>
              <a:rPr lang="en-GB" sz="1000" dirty="0" smtClean="0">
                <a:latin typeface="Kristen ITC" pitchFamily="66" charset="0"/>
              </a:rPr>
              <a:t>Virtual</a:t>
            </a:r>
            <a:endParaRPr lang="en-US" sz="1000" dirty="0">
              <a:latin typeface="Kristen ITC" pitchFamily="66" charset="0"/>
            </a:endParaRPr>
          </a:p>
        </p:txBody>
      </p:sp>
      <p:cxnSp>
        <p:nvCxnSpPr>
          <p:cNvPr id="432" name="Curved Connector 431"/>
          <p:cNvCxnSpPr>
            <a:stCxn id="43" idx="3"/>
            <a:endCxn id="430" idx="1"/>
          </p:cNvCxnSpPr>
          <p:nvPr/>
        </p:nvCxnSpPr>
        <p:spPr>
          <a:xfrm>
            <a:off x="4731882" y="5780737"/>
            <a:ext cx="2740805" cy="299899"/>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5" name="Curved Connector 434"/>
          <p:cNvCxnSpPr>
            <a:stCxn id="43" idx="3"/>
            <a:endCxn id="429" idx="1"/>
          </p:cNvCxnSpPr>
          <p:nvPr/>
        </p:nvCxnSpPr>
        <p:spPr>
          <a:xfrm>
            <a:off x="4731882" y="5780737"/>
            <a:ext cx="2740805" cy="7347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37" name="Curved Connector 436"/>
          <p:cNvCxnSpPr>
            <a:stCxn id="43" idx="3"/>
            <a:endCxn id="427" idx="1"/>
          </p:cNvCxnSpPr>
          <p:nvPr/>
        </p:nvCxnSpPr>
        <p:spPr>
          <a:xfrm flipV="1">
            <a:off x="4731882" y="5401362"/>
            <a:ext cx="2740804" cy="379375"/>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41" name="Curved Connector 440"/>
          <p:cNvCxnSpPr>
            <a:stCxn id="43" idx="3"/>
            <a:endCxn id="428" idx="1"/>
          </p:cNvCxnSpPr>
          <p:nvPr/>
        </p:nvCxnSpPr>
        <p:spPr>
          <a:xfrm flipV="1">
            <a:off x="4731882" y="5627786"/>
            <a:ext cx="2740804" cy="15295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235824" y="217692"/>
            <a:ext cx="1449549" cy="12518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2745" tIns="16372" rIns="32745" bIns="16372" rtlCol="0" anchor="ctr"/>
          <a:lstStyle/>
          <a:p>
            <a:pPr algn="ctr"/>
            <a:r>
              <a:rPr lang="en-CA" sz="1700" dirty="0" smtClean="0">
                <a:solidFill>
                  <a:schemeClr val="tx1"/>
                </a:solidFill>
              </a:rPr>
              <a:t>Process</a:t>
            </a:r>
          </a:p>
          <a:p>
            <a:pPr algn="ctr"/>
            <a:r>
              <a:rPr lang="en-CA" sz="1700" dirty="0" smtClean="0">
                <a:solidFill>
                  <a:schemeClr val="tx1"/>
                </a:solidFill>
              </a:rPr>
              <a:t>(Brainstorming)</a:t>
            </a:r>
          </a:p>
          <a:p>
            <a:pPr algn="ctr"/>
            <a:r>
              <a:rPr lang="en-CA" sz="1700" dirty="0" smtClean="0">
                <a:solidFill>
                  <a:schemeClr val="tx1"/>
                </a:solidFill>
              </a:rPr>
              <a:t>Non-Modified Node-Link</a:t>
            </a:r>
            <a:endParaRPr lang="en-US" sz="1700" dirty="0">
              <a:solidFill>
                <a:schemeClr val="tx1"/>
              </a:solidFill>
            </a:endParaRPr>
          </a:p>
        </p:txBody>
      </p:sp>
      <p:sp>
        <p:nvSpPr>
          <p:cNvPr id="85" name="TextBox 84"/>
          <p:cNvSpPr txBox="1"/>
          <p:nvPr/>
        </p:nvSpPr>
        <p:spPr>
          <a:xfrm>
            <a:off x="-9862" y="4688932"/>
            <a:ext cx="1906491" cy="2187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r>
              <a:rPr lang="en-CA" sz="1000" dirty="0" smtClean="0">
                <a:solidFill>
                  <a:schemeClr val="tx1"/>
                </a:solidFill>
              </a:rPr>
              <a:t>Side note: </a:t>
            </a:r>
          </a:p>
          <a:p>
            <a:pPr>
              <a:buFont typeface="Arial" pitchFamily="34" charset="0"/>
              <a:buChar char="•"/>
            </a:pPr>
            <a:r>
              <a:rPr lang="en-CA" sz="1000" dirty="0" smtClean="0">
                <a:solidFill>
                  <a:schemeClr val="tx1"/>
                </a:solidFill>
              </a:rPr>
              <a:t>Background: </a:t>
            </a:r>
          </a:p>
          <a:p>
            <a:pPr lvl="1">
              <a:buFont typeface="Arial" pitchFamily="34" charset="0"/>
              <a:buChar char="•"/>
            </a:pPr>
            <a:r>
              <a:rPr lang="en-CA" sz="1000" dirty="0" smtClean="0">
                <a:solidFill>
                  <a:schemeClr val="tx1"/>
                </a:solidFill>
              </a:rPr>
              <a:t>White: whiteboard effect but too bright. Maybe?</a:t>
            </a:r>
          </a:p>
          <a:p>
            <a:pPr lvl="1">
              <a:buFont typeface="Arial" pitchFamily="34" charset="0"/>
              <a:buChar char="•"/>
            </a:pPr>
            <a:r>
              <a:rPr lang="en-CA" sz="1000" dirty="0" smtClean="0">
                <a:solidFill>
                  <a:schemeClr val="tx1"/>
                </a:solidFill>
              </a:rPr>
              <a:t>Black: blackboard, *take </a:t>
            </a:r>
            <a:r>
              <a:rPr lang="en-CA" sz="1000" dirty="0" err="1" smtClean="0">
                <a:solidFill>
                  <a:schemeClr val="tx1"/>
                </a:solidFill>
              </a:rPr>
              <a:t>pic</a:t>
            </a:r>
            <a:r>
              <a:rPr lang="en-CA" sz="1000" dirty="0" smtClean="0">
                <a:solidFill>
                  <a:schemeClr val="tx1"/>
                </a:solidFill>
              </a:rPr>
              <a:t> of a BB from classroom. (DONE)</a:t>
            </a:r>
            <a:endParaRPr lang="en-US" sz="1000" dirty="0" smtClean="0">
              <a:solidFill>
                <a:schemeClr val="tx1"/>
              </a:solidFill>
            </a:endParaRPr>
          </a:p>
          <a:p>
            <a:pPr>
              <a:buFont typeface="Arial" pitchFamily="34" charset="0"/>
              <a:buChar char="•"/>
            </a:pPr>
            <a:r>
              <a:rPr lang="en-CA" sz="1000" dirty="0" smtClean="0">
                <a:solidFill>
                  <a:schemeClr val="tx1"/>
                </a:solidFill>
              </a:rPr>
              <a:t>Lines</a:t>
            </a:r>
          </a:p>
          <a:p>
            <a:pPr lvl="1">
              <a:buFont typeface="Arial" pitchFamily="34" charset="0"/>
              <a:buChar char="•"/>
            </a:pPr>
            <a:r>
              <a:rPr lang="en-CA" sz="1000" dirty="0" smtClean="0">
                <a:solidFill>
                  <a:schemeClr val="tx1"/>
                </a:solidFill>
              </a:rPr>
              <a:t>Curve or </a:t>
            </a:r>
            <a:r>
              <a:rPr lang="en-CA" sz="1000" dirty="0" err="1" smtClean="0">
                <a:solidFill>
                  <a:schemeClr val="tx1"/>
                </a:solidFill>
              </a:rPr>
              <a:t>straigt</a:t>
            </a:r>
            <a:r>
              <a:rPr lang="en-CA" sz="1000" dirty="0" smtClean="0">
                <a:solidFill>
                  <a:schemeClr val="tx1"/>
                </a:solidFill>
              </a:rPr>
              <a:t> or w/ arrows?</a:t>
            </a:r>
          </a:p>
          <a:p>
            <a:pPr lvl="2">
              <a:buFont typeface="Arial" pitchFamily="34" charset="0"/>
              <a:buChar char="•"/>
            </a:pPr>
            <a:r>
              <a:rPr lang="en-CA" sz="1000" dirty="0" smtClean="0">
                <a:solidFill>
                  <a:schemeClr val="tx1"/>
                </a:solidFill>
              </a:rPr>
              <a:t>Curvy: looks nicer for a node-link</a:t>
            </a:r>
          </a:p>
          <a:p>
            <a:pPr lvl="1">
              <a:buFont typeface="Arial" pitchFamily="34" charset="0"/>
              <a:buChar char="•"/>
            </a:pPr>
            <a:r>
              <a:rPr lang="en-CA" sz="1000" dirty="0" smtClean="0">
                <a:solidFill>
                  <a:schemeClr val="tx1"/>
                </a:solidFill>
              </a:rPr>
              <a:t>Colour?: </a:t>
            </a:r>
            <a:r>
              <a:rPr lang="en-CA" sz="1000" dirty="0" err="1" smtClean="0">
                <a:solidFill>
                  <a:schemeClr val="tx1"/>
                </a:solidFill>
              </a:rPr>
              <a:t>black+white</a:t>
            </a:r>
            <a:r>
              <a:rPr lang="en-CA" sz="1000" dirty="0" smtClean="0">
                <a:solidFill>
                  <a:schemeClr val="tx1"/>
                </a:solidFill>
              </a:rPr>
              <a:t>+ 1 colour- red, aqua or blue?</a:t>
            </a:r>
          </a:p>
        </p:txBody>
      </p:sp>
      <p:cxnSp>
        <p:nvCxnSpPr>
          <p:cNvPr id="87" name="Elbow Connector 86"/>
          <p:cNvCxnSpPr/>
          <p:nvPr/>
        </p:nvCxnSpPr>
        <p:spPr>
          <a:xfrm>
            <a:off x="7999509" y="6313734"/>
            <a:ext cx="909039" cy="32657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89" name="Elbow Connector 88"/>
          <p:cNvCxnSpPr/>
          <p:nvPr/>
        </p:nvCxnSpPr>
        <p:spPr>
          <a:xfrm rot="10800000" flipV="1">
            <a:off x="9227941" y="6395378"/>
            <a:ext cx="491372" cy="19050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92" name="Straight Connector 91"/>
          <p:cNvCxnSpPr/>
          <p:nvPr/>
        </p:nvCxnSpPr>
        <p:spPr>
          <a:xfrm>
            <a:off x="7925803" y="6504236"/>
            <a:ext cx="343961" cy="353764"/>
          </a:xfrm>
          <a:prstGeom prst="line">
            <a:avLst/>
          </a:prstGeom>
        </p:spPr>
        <p:style>
          <a:lnRef idx="1">
            <a:schemeClr val="dk1"/>
          </a:lnRef>
          <a:fillRef idx="0">
            <a:schemeClr val="dk1"/>
          </a:fillRef>
          <a:effectRef idx="0">
            <a:schemeClr val="dk1"/>
          </a:effectRef>
          <a:fontRef idx="minor">
            <a:schemeClr val="tx1"/>
          </a:fontRef>
        </p:style>
      </p:cxnSp>
      <p:sp>
        <p:nvSpPr>
          <p:cNvPr id="94" name="Freeform 93"/>
          <p:cNvSpPr/>
          <p:nvPr/>
        </p:nvSpPr>
        <p:spPr>
          <a:xfrm>
            <a:off x="1914203" y="6194444"/>
            <a:ext cx="5113656" cy="681541"/>
          </a:xfrm>
          <a:custGeom>
            <a:avLst/>
            <a:gdLst>
              <a:gd name="connsiteX0" fmla="*/ 0 w 14868939"/>
              <a:gd name="connsiteY0" fmla="*/ 0 h 1789044"/>
              <a:gd name="connsiteX1" fmla="*/ 357809 w 14868939"/>
              <a:gd name="connsiteY1" fmla="*/ 39757 h 1789044"/>
              <a:gd name="connsiteX2" fmla="*/ 516835 w 14868939"/>
              <a:gd name="connsiteY2" fmla="*/ 278296 h 1789044"/>
              <a:gd name="connsiteX3" fmla="*/ 874644 w 14868939"/>
              <a:gd name="connsiteY3" fmla="*/ 715618 h 1789044"/>
              <a:gd name="connsiteX4" fmla="*/ 993913 w 14868939"/>
              <a:gd name="connsiteY4" fmla="*/ 755374 h 1789044"/>
              <a:gd name="connsiteX5" fmla="*/ 1113183 w 14868939"/>
              <a:gd name="connsiteY5" fmla="*/ 834887 h 1789044"/>
              <a:gd name="connsiteX6" fmla="*/ 1351722 w 14868939"/>
              <a:gd name="connsiteY6" fmla="*/ 914400 h 1789044"/>
              <a:gd name="connsiteX7" fmla="*/ 1590261 w 14868939"/>
              <a:gd name="connsiteY7" fmla="*/ 1073426 h 1789044"/>
              <a:gd name="connsiteX8" fmla="*/ 1709530 w 14868939"/>
              <a:gd name="connsiteY8" fmla="*/ 1152940 h 1789044"/>
              <a:gd name="connsiteX9" fmla="*/ 1948070 w 14868939"/>
              <a:gd name="connsiteY9" fmla="*/ 1232453 h 1789044"/>
              <a:gd name="connsiteX10" fmla="*/ 2067339 w 14868939"/>
              <a:gd name="connsiteY10" fmla="*/ 1311966 h 1789044"/>
              <a:gd name="connsiteX11" fmla="*/ 2584174 w 14868939"/>
              <a:gd name="connsiteY11" fmla="*/ 1431235 h 1789044"/>
              <a:gd name="connsiteX12" fmla="*/ 2902226 w 14868939"/>
              <a:gd name="connsiteY12" fmla="*/ 1470992 h 1789044"/>
              <a:gd name="connsiteX13" fmla="*/ 5724939 w 14868939"/>
              <a:gd name="connsiteY13" fmla="*/ 1510748 h 1789044"/>
              <a:gd name="connsiteX14" fmla="*/ 12642574 w 14868939"/>
              <a:gd name="connsiteY14" fmla="*/ 1470992 h 1789044"/>
              <a:gd name="connsiteX15" fmla="*/ 14232835 w 14868939"/>
              <a:gd name="connsiteY15" fmla="*/ 1391479 h 1789044"/>
              <a:gd name="connsiteX16" fmla="*/ 14590644 w 14868939"/>
              <a:gd name="connsiteY16" fmla="*/ 1272209 h 1789044"/>
              <a:gd name="connsiteX17" fmla="*/ 14709913 w 14868939"/>
              <a:gd name="connsiteY17" fmla="*/ 1232453 h 1789044"/>
              <a:gd name="connsiteX18" fmla="*/ 14789426 w 14868939"/>
              <a:gd name="connsiteY18" fmla="*/ 1113183 h 1789044"/>
              <a:gd name="connsiteX19" fmla="*/ 14670157 w 14868939"/>
              <a:gd name="connsiteY19" fmla="*/ 1033670 h 1789044"/>
              <a:gd name="connsiteX20" fmla="*/ 14431617 w 14868939"/>
              <a:gd name="connsiteY20" fmla="*/ 954157 h 1789044"/>
              <a:gd name="connsiteX21" fmla="*/ 14312348 w 14868939"/>
              <a:gd name="connsiteY21" fmla="*/ 914400 h 1789044"/>
              <a:gd name="connsiteX22" fmla="*/ 13994296 w 14868939"/>
              <a:gd name="connsiteY22" fmla="*/ 795131 h 1789044"/>
              <a:gd name="connsiteX23" fmla="*/ 14272591 w 14868939"/>
              <a:gd name="connsiteY23" fmla="*/ 954157 h 1789044"/>
              <a:gd name="connsiteX24" fmla="*/ 14471374 w 14868939"/>
              <a:gd name="connsiteY24" fmla="*/ 993913 h 1789044"/>
              <a:gd name="connsiteX25" fmla="*/ 14868939 w 14868939"/>
              <a:gd name="connsiteY25" fmla="*/ 1073426 h 1789044"/>
              <a:gd name="connsiteX26" fmla="*/ 14749670 w 14868939"/>
              <a:gd name="connsiteY26" fmla="*/ 1391479 h 1789044"/>
              <a:gd name="connsiteX27" fmla="*/ 14630400 w 14868939"/>
              <a:gd name="connsiteY27" fmla="*/ 1470992 h 1789044"/>
              <a:gd name="connsiteX28" fmla="*/ 14511130 w 14868939"/>
              <a:gd name="connsiteY28" fmla="*/ 1669774 h 1789044"/>
              <a:gd name="connsiteX29" fmla="*/ 14391861 w 14868939"/>
              <a:gd name="connsiteY29" fmla="*/ 1789044 h 178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4868939" h="1789044">
                <a:moveTo>
                  <a:pt x="0" y="0"/>
                </a:moveTo>
                <a:cubicBezTo>
                  <a:pt x="119270" y="13252"/>
                  <a:pt x="243964" y="1809"/>
                  <a:pt x="357809" y="39757"/>
                </a:cubicBezTo>
                <a:cubicBezTo>
                  <a:pt x="502185" y="87882"/>
                  <a:pt x="462672" y="180802"/>
                  <a:pt x="516835" y="278296"/>
                </a:cubicBezTo>
                <a:cubicBezTo>
                  <a:pt x="561212" y="358174"/>
                  <a:pt x="771681" y="681297"/>
                  <a:pt x="874644" y="715618"/>
                </a:cubicBezTo>
                <a:lnTo>
                  <a:pt x="993913" y="755374"/>
                </a:lnTo>
                <a:cubicBezTo>
                  <a:pt x="1033670" y="781878"/>
                  <a:pt x="1069520" y="815481"/>
                  <a:pt x="1113183" y="834887"/>
                </a:cubicBezTo>
                <a:cubicBezTo>
                  <a:pt x="1189773" y="868927"/>
                  <a:pt x="1351722" y="914400"/>
                  <a:pt x="1351722" y="914400"/>
                </a:cubicBezTo>
                <a:lnTo>
                  <a:pt x="1590261" y="1073426"/>
                </a:lnTo>
                <a:cubicBezTo>
                  <a:pt x="1630017" y="1099930"/>
                  <a:pt x="1664201" y="1137830"/>
                  <a:pt x="1709530" y="1152940"/>
                </a:cubicBezTo>
                <a:cubicBezTo>
                  <a:pt x="1789043" y="1179444"/>
                  <a:pt x="1878332" y="1185961"/>
                  <a:pt x="1948070" y="1232453"/>
                </a:cubicBezTo>
                <a:cubicBezTo>
                  <a:pt x="1987826" y="1258957"/>
                  <a:pt x="2023676" y="1292560"/>
                  <a:pt x="2067339" y="1311966"/>
                </a:cubicBezTo>
                <a:cubicBezTo>
                  <a:pt x="2267944" y="1401124"/>
                  <a:pt x="2364709" y="1401973"/>
                  <a:pt x="2584174" y="1431235"/>
                </a:cubicBezTo>
                <a:cubicBezTo>
                  <a:pt x="2690079" y="1445356"/>
                  <a:pt x="2795418" y="1468288"/>
                  <a:pt x="2902226" y="1470992"/>
                </a:cubicBezTo>
                <a:cubicBezTo>
                  <a:pt x="3842922" y="1494807"/>
                  <a:pt x="4784035" y="1497496"/>
                  <a:pt x="5724939" y="1510748"/>
                </a:cubicBezTo>
                <a:lnTo>
                  <a:pt x="12642574" y="1470992"/>
                </a:lnTo>
                <a:cubicBezTo>
                  <a:pt x="13106308" y="1466308"/>
                  <a:pt x="13747987" y="1421782"/>
                  <a:pt x="14232835" y="1391479"/>
                </a:cubicBezTo>
                <a:lnTo>
                  <a:pt x="14590644" y="1272209"/>
                </a:lnTo>
                <a:lnTo>
                  <a:pt x="14709913" y="1232453"/>
                </a:lnTo>
                <a:cubicBezTo>
                  <a:pt x="14736417" y="1192696"/>
                  <a:pt x="14798797" y="1160037"/>
                  <a:pt x="14789426" y="1113183"/>
                </a:cubicBezTo>
                <a:cubicBezTo>
                  <a:pt x="14780055" y="1066330"/>
                  <a:pt x="14713820" y="1053076"/>
                  <a:pt x="14670157" y="1033670"/>
                </a:cubicBezTo>
                <a:cubicBezTo>
                  <a:pt x="14593566" y="999630"/>
                  <a:pt x="14511130" y="980662"/>
                  <a:pt x="14431617" y="954157"/>
                </a:cubicBezTo>
                <a:cubicBezTo>
                  <a:pt x="14391861" y="940905"/>
                  <a:pt x="14349831" y="933141"/>
                  <a:pt x="14312348" y="914400"/>
                </a:cubicBezTo>
                <a:cubicBezTo>
                  <a:pt x="14104450" y="810451"/>
                  <a:pt x="14210818" y="849261"/>
                  <a:pt x="13994296" y="795131"/>
                </a:cubicBezTo>
                <a:cubicBezTo>
                  <a:pt x="14081544" y="853297"/>
                  <a:pt x="14171709" y="920530"/>
                  <a:pt x="14272591" y="954157"/>
                </a:cubicBezTo>
                <a:cubicBezTo>
                  <a:pt x="14336697" y="975525"/>
                  <a:pt x="14405818" y="977524"/>
                  <a:pt x="14471374" y="993913"/>
                </a:cubicBezTo>
                <a:cubicBezTo>
                  <a:pt x="14841456" y="1086433"/>
                  <a:pt x="14187109" y="976023"/>
                  <a:pt x="14868939" y="1073426"/>
                </a:cubicBezTo>
                <a:cubicBezTo>
                  <a:pt x="14840494" y="1215651"/>
                  <a:pt x="14852041" y="1289108"/>
                  <a:pt x="14749670" y="1391479"/>
                </a:cubicBezTo>
                <a:cubicBezTo>
                  <a:pt x="14715883" y="1425266"/>
                  <a:pt x="14670157" y="1444488"/>
                  <a:pt x="14630400" y="1470992"/>
                </a:cubicBezTo>
                <a:cubicBezTo>
                  <a:pt x="14589884" y="1592542"/>
                  <a:pt x="14610355" y="1590394"/>
                  <a:pt x="14511130" y="1669774"/>
                </a:cubicBezTo>
                <a:cubicBezTo>
                  <a:pt x="14380834" y="1774010"/>
                  <a:pt x="14391861" y="1696688"/>
                  <a:pt x="14391861" y="1789044"/>
                </a:cubicBezTo>
              </a:path>
            </a:pathLst>
          </a:custGeom>
          <a:ln w="76200"/>
        </p:spPr>
        <p:style>
          <a:lnRef idx="1">
            <a:schemeClr val="accent2"/>
          </a:lnRef>
          <a:fillRef idx="0">
            <a:schemeClr val="accent2"/>
          </a:fillRef>
          <a:effectRef idx="0">
            <a:schemeClr val="accent2"/>
          </a:effectRef>
          <a:fontRef idx="minor">
            <a:schemeClr val="tx1"/>
          </a:fontRef>
        </p:style>
        <p:txBody>
          <a:bodyPr lIns="32745" tIns="16372" rIns="32745" bIns="16372" rtlCol="0" anchor="ctr"/>
          <a:lstStyle/>
          <a:p>
            <a:pPr algn="ctr"/>
            <a:endParaRPr lang="en-US" dirty="0">
              <a:solidFill>
                <a:srgbClr val="C00000"/>
              </a:solidFill>
            </a:endParaRPr>
          </a:p>
        </p:txBody>
      </p:sp>
      <p:sp>
        <p:nvSpPr>
          <p:cNvPr id="95" name="TextBox 94"/>
          <p:cNvSpPr txBox="1"/>
          <p:nvPr/>
        </p:nvSpPr>
        <p:spPr>
          <a:xfrm>
            <a:off x="7065902" y="6368164"/>
            <a:ext cx="539016" cy="4331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32745" tIns="16372" rIns="32745" bIns="16372" rtlCol="0">
            <a:spAutoFit/>
          </a:bodyPr>
          <a:lstStyle/>
          <a:p>
            <a:r>
              <a:rPr lang="en-CA" dirty="0" smtClean="0">
                <a:solidFill>
                  <a:schemeClr val="tx1"/>
                </a:solidFill>
              </a:rPr>
              <a:t>Which </a:t>
            </a:r>
          </a:p>
          <a:p>
            <a:r>
              <a:rPr lang="en-CA" dirty="0" smtClean="0">
                <a:solidFill>
                  <a:schemeClr val="tx1"/>
                </a:solidFill>
              </a:rPr>
              <a:t>one?</a:t>
            </a:r>
            <a:endParaRPr lang="en-US" dirty="0">
              <a:solidFill>
                <a:schemeClr val="tx1"/>
              </a:solidFill>
            </a:endParaRPr>
          </a:p>
        </p:txBody>
      </p:sp>
      <p:sp>
        <p:nvSpPr>
          <p:cNvPr id="97" name="Arc 96"/>
          <p:cNvSpPr/>
          <p:nvPr/>
        </p:nvSpPr>
        <p:spPr>
          <a:xfrm>
            <a:off x="8834843" y="6313734"/>
            <a:ext cx="245686" cy="544266"/>
          </a:xfrm>
          <a:prstGeom prst="arc">
            <a:avLst/>
          </a:prstGeom>
        </p:spPr>
        <p:style>
          <a:lnRef idx="1">
            <a:schemeClr val="dk1"/>
          </a:lnRef>
          <a:fillRef idx="0">
            <a:schemeClr val="dk1"/>
          </a:fillRef>
          <a:effectRef idx="0">
            <a:schemeClr val="dk1"/>
          </a:effectRef>
          <a:fontRef idx="minor">
            <a:schemeClr val="tx1"/>
          </a:fontRef>
        </p:style>
        <p:txBody>
          <a:bodyPr lIns="32745" tIns="16372" rIns="32745" bIns="16372" rtlCol="0" anchor="ctr"/>
          <a:lstStyle/>
          <a:p>
            <a:pPr algn="ctr"/>
            <a:endParaRPr lang="en-US" dirty="0"/>
          </a:p>
        </p:txBody>
      </p:sp>
      <p:sp>
        <p:nvSpPr>
          <p:cNvPr id="93" name="Slide Number Placeholder 92"/>
          <p:cNvSpPr>
            <a:spLocks noGrp="1"/>
          </p:cNvSpPr>
          <p:nvPr>
            <p:ph type="sldNum" sz="quarter" idx="12"/>
          </p:nvPr>
        </p:nvSpPr>
        <p:spPr/>
        <p:txBody>
          <a:bodyPr/>
          <a:lstStyle/>
          <a:p>
            <a:fld id="{B187D5F3-3B74-43A7-95B0-A5CC5C8A4AD8}"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707" y="3299750"/>
            <a:ext cx="1385245" cy="266705"/>
          </a:xfrm>
          <a:prstGeom prst="rect">
            <a:avLst/>
          </a:prstGeom>
          <a:noFill/>
        </p:spPr>
        <p:txBody>
          <a:bodyPr wrap="none" lIns="66005" tIns="33003" rIns="66005" bIns="33003" rtlCol="0">
            <a:spAutoFit/>
          </a:bodyPr>
          <a:lstStyle/>
          <a:p>
            <a:r>
              <a:rPr lang="en-CA" dirty="0">
                <a:latin typeface="Kristen ITC" pitchFamily="66" charset="0"/>
              </a:rPr>
              <a:t>Learning Space</a:t>
            </a:r>
            <a:endParaRPr lang="en-US" dirty="0">
              <a:latin typeface="Kristen ITC" pitchFamily="66" charset="0"/>
            </a:endParaRPr>
          </a:p>
        </p:txBody>
      </p:sp>
      <p:sp>
        <p:nvSpPr>
          <p:cNvPr id="4" name="TextBox 3"/>
          <p:cNvSpPr txBox="1"/>
          <p:nvPr/>
        </p:nvSpPr>
        <p:spPr>
          <a:xfrm>
            <a:off x="2780693" y="1197413"/>
            <a:ext cx="1315650" cy="266705"/>
          </a:xfrm>
          <a:prstGeom prst="rect">
            <a:avLst/>
          </a:prstGeom>
          <a:noFill/>
        </p:spPr>
        <p:txBody>
          <a:bodyPr wrap="square" lIns="66005" tIns="33003" rIns="66005" bIns="33003" rtlCol="0">
            <a:spAutoFit/>
          </a:bodyPr>
          <a:lstStyle/>
          <a:p>
            <a:r>
              <a:rPr lang="en-CA" dirty="0">
                <a:latin typeface="Kristen ITC" pitchFamily="66" charset="0"/>
              </a:rPr>
              <a:t>History</a:t>
            </a:r>
            <a:endParaRPr lang="en-US" dirty="0">
              <a:latin typeface="Kristen ITC" pitchFamily="66" charset="0"/>
            </a:endParaRPr>
          </a:p>
        </p:txBody>
      </p:sp>
      <p:sp>
        <p:nvSpPr>
          <p:cNvPr id="5" name="Rectangle 4"/>
          <p:cNvSpPr/>
          <p:nvPr/>
        </p:nvSpPr>
        <p:spPr>
          <a:xfrm>
            <a:off x="2780692" y="1568610"/>
            <a:ext cx="2491700" cy="266705"/>
          </a:xfrm>
          <a:prstGeom prst="rect">
            <a:avLst/>
          </a:prstGeom>
        </p:spPr>
        <p:txBody>
          <a:bodyPr wrap="square" lIns="66005" tIns="33003" rIns="66005" bIns="33003">
            <a:spAutoFit/>
          </a:bodyPr>
          <a:lstStyle/>
          <a:p>
            <a:pPr fontAlgn="base"/>
            <a:r>
              <a:rPr lang="en-GB" dirty="0" smtClean="0">
                <a:latin typeface="Kristen ITC" pitchFamily="66" charset="0"/>
              </a:rPr>
              <a:t>Institutions  &amp;  Significance </a:t>
            </a:r>
            <a:endParaRPr lang="en-US" dirty="0" smtClean="0">
              <a:latin typeface="Kristen ITC" pitchFamily="66" charset="0"/>
            </a:endParaRPr>
          </a:p>
        </p:txBody>
      </p:sp>
      <p:sp>
        <p:nvSpPr>
          <p:cNvPr id="6" name="Rectangle 5"/>
          <p:cNvSpPr/>
          <p:nvPr/>
        </p:nvSpPr>
        <p:spPr>
          <a:xfrm>
            <a:off x="2780692" y="2902119"/>
            <a:ext cx="2270582" cy="466760"/>
          </a:xfrm>
          <a:prstGeom prst="rect">
            <a:avLst/>
          </a:prstGeom>
        </p:spPr>
        <p:txBody>
          <a:bodyPr wrap="square" lIns="66005" tIns="33003" rIns="66005" bIns="33003">
            <a:spAutoFit/>
          </a:bodyPr>
          <a:lstStyle/>
          <a:p>
            <a:pPr fontAlgn="base"/>
            <a:r>
              <a:rPr lang="en-GB" dirty="0">
                <a:latin typeface="Kristen ITC" pitchFamily="66" charset="0"/>
              </a:rPr>
              <a:t>Educational facilities types </a:t>
            </a:r>
          </a:p>
        </p:txBody>
      </p:sp>
      <p:sp>
        <p:nvSpPr>
          <p:cNvPr id="7" name="TextBox 6"/>
          <p:cNvSpPr txBox="1"/>
          <p:nvPr/>
        </p:nvSpPr>
        <p:spPr>
          <a:xfrm>
            <a:off x="2780692" y="3818823"/>
            <a:ext cx="2295151" cy="266705"/>
          </a:xfrm>
          <a:prstGeom prst="rect">
            <a:avLst/>
          </a:prstGeom>
          <a:noFill/>
        </p:spPr>
        <p:txBody>
          <a:bodyPr wrap="square" lIns="66005" tIns="33003" rIns="66005" bIns="33003" rtlCol="0">
            <a:spAutoFit/>
          </a:bodyPr>
          <a:lstStyle/>
          <a:p>
            <a:r>
              <a:rPr lang="en-GB" dirty="0">
                <a:latin typeface="Kristen ITC" pitchFamily="66" charset="0"/>
              </a:rPr>
              <a:t>Types by activity </a:t>
            </a:r>
          </a:p>
        </p:txBody>
      </p:sp>
      <p:sp>
        <p:nvSpPr>
          <p:cNvPr id="8" name="TextBox 7"/>
          <p:cNvSpPr txBox="1"/>
          <p:nvPr/>
        </p:nvSpPr>
        <p:spPr>
          <a:xfrm>
            <a:off x="2780693" y="4453345"/>
            <a:ext cx="2319719" cy="266705"/>
          </a:xfrm>
          <a:prstGeom prst="rect">
            <a:avLst/>
          </a:prstGeom>
          <a:noFill/>
        </p:spPr>
        <p:txBody>
          <a:bodyPr wrap="square" lIns="66005" tIns="33003" rIns="66005" bIns="33003" rtlCol="0">
            <a:spAutoFit/>
          </a:bodyPr>
          <a:lstStyle/>
          <a:p>
            <a:r>
              <a:rPr lang="en-GB" dirty="0" smtClean="0">
                <a:latin typeface="Kristen ITC" pitchFamily="66" charset="0"/>
              </a:rPr>
              <a:t>Types by learning method </a:t>
            </a:r>
            <a:endParaRPr lang="en-GB" dirty="0">
              <a:latin typeface="Kristen ITC" pitchFamily="66" charset="0"/>
            </a:endParaRPr>
          </a:p>
        </p:txBody>
      </p:sp>
      <p:sp>
        <p:nvSpPr>
          <p:cNvPr id="10" name="Rectangle 9"/>
          <p:cNvSpPr/>
          <p:nvPr/>
        </p:nvSpPr>
        <p:spPr>
          <a:xfrm>
            <a:off x="2780692" y="4789724"/>
            <a:ext cx="2130996" cy="266705"/>
          </a:xfrm>
          <a:prstGeom prst="rect">
            <a:avLst/>
          </a:prstGeom>
        </p:spPr>
        <p:txBody>
          <a:bodyPr wrap="square" lIns="66005" tIns="33003" rIns="66005" bIns="33003">
            <a:spAutoFit/>
          </a:bodyPr>
          <a:lstStyle/>
          <a:p>
            <a:pPr fontAlgn="base"/>
            <a:r>
              <a:rPr lang="en-GB" dirty="0">
                <a:latin typeface="Kristen ITC" pitchFamily="66" charset="0"/>
              </a:rPr>
              <a:t>References </a:t>
            </a:r>
          </a:p>
        </p:txBody>
      </p:sp>
      <p:sp>
        <p:nvSpPr>
          <p:cNvPr id="11" name="Rectangle 10"/>
          <p:cNvSpPr/>
          <p:nvPr/>
        </p:nvSpPr>
        <p:spPr>
          <a:xfrm>
            <a:off x="2780693" y="5090142"/>
            <a:ext cx="2377012" cy="266705"/>
          </a:xfrm>
          <a:prstGeom prst="rect">
            <a:avLst/>
          </a:prstGeom>
        </p:spPr>
        <p:txBody>
          <a:bodyPr wrap="square" lIns="66005" tIns="33003" rIns="66005" bIns="33003">
            <a:spAutoFit/>
          </a:bodyPr>
          <a:lstStyle/>
          <a:p>
            <a:pPr fontAlgn="base"/>
            <a:r>
              <a:rPr lang="en-GB" dirty="0">
                <a:latin typeface="Kristen ITC" pitchFamily="66" charset="0"/>
              </a:rPr>
              <a:t>External links</a:t>
            </a:r>
          </a:p>
        </p:txBody>
      </p:sp>
      <p:sp>
        <p:nvSpPr>
          <p:cNvPr id="16" name="Rectangle 15"/>
          <p:cNvSpPr/>
          <p:nvPr/>
        </p:nvSpPr>
        <p:spPr>
          <a:xfrm>
            <a:off x="2780692" y="1932204"/>
            <a:ext cx="2270582" cy="266705"/>
          </a:xfrm>
          <a:prstGeom prst="rect">
            <a:avLst/>
          </a:prstGeom>
        </p:spPr>
        <p:txBody>
          <a:bodyPr wrap="square" lIns="66005" tIns="33003" rIns="66005" bIns="33003">
            <a:spAutoFit/>
          </a:bodyPr>
          <a:lstStyle/>
          <a:p>
            <a:r>
              <a:rPr lang="en-US" dirty="0" smtClean="0">
                <a:latin typeface="Kristen ITC" pitchFamily="66" charset="0"/>
              </a:rPr>
              <a:t>Resources</a:t>
            </a:r>
            <a:endParaRPr lang="en-US" dirty="0">
              <a:latin typeface="Kristen ITC" pitchFamily="66" charset="0"/>
            </a:endParaRPr>
          </a:p>
        </p:txBody>
      </p:sp>
      <p:sp>
        <p:nvSpPr>
          <p:cNvPr id="18" name="Rectangle 17"/>
          <p:cNvSpPr/>
          <p:nvPr/>
        </p:nvSpPr>
        <p:spPr>
          <a:xfrm>
            <a:off x="7472686" y="1543470"/>
            <a:ext cx="837174" cy="233119"/>
          </a:xfrm>
          <a:prstGeom prst="rect">
            <a:avLst/>
          </a:prstGeom>
        </p:spPr>
        <p:txBody>
          <a:bodyPr wrap="none" lIns="32745" tIns="16372" rIns="32745" bIns="16372">
            <a:spAutoFit/>
          </a:bodyPr>
          <a:lstStyle/>
          <a:p>
            <a:r>
              <a:rPr lang="en-GB" dirty="0" smtClean="0">
                <a:latin typeface="Kristen ITC" pitchFamily="66" charset="0"/>
              </a:rPr>
              <a:t>Furniture</a:t>
            </a:r>
            <a:endParaRPr lang="en-US" dirty="0">
              <a:latin typeface="Kristen ITC" pitchFamily="66" charset="0"/>
            </a:endParaRPr>
          </a:p>
        </p:txBody>
      </p:sp>
      <p:sp>
        <p:nvSpPr>
          <p:cNvPr id="19" name="Rectangle 18"/>
          <p:cNvSpPr/>
          <p:nvPr/>
        </p:nvSpPr>
        <p:spPr>
          <a:xfrm>
            <a:off x="7472686" y="1769894"/>
            <a:ext cx="1151363" cy="233119"/>
          </a:xfrm>
          <a:prstGeom prst="rect">
            <a:avLst/>
          </a:prstGeom>
        </p:spPr>
        <p:txBody>
          <a:bodyPr wrap="none" lIns="32745" tIns="16372" rIns="32745" bIns="16372">
            <a:spAutoFit/>
          </a:bodyPr>
          <a:lstStyle/>
          <a:p>
            <a:r>
              <a:rPr lang="en-GB" dirty="0" smtClean="0">
                <a:latin typeface="Kristen ITC" pitchFamily="66" charset="0"/>
              </a:rPr>
              <a:t>Sustainability</a:t>
            </a:r>
            <a:endParaRPr lang="en-US" dirty="0">
              <a:latin typeface="Kristen ITC" pitchFamily="66" charset="0"/>
            </a:endParaRPr>
          </a:p>
        </p:txBody>
      </p:sp>
      <p:sp>
        <p:nvSpPr>
          <p:cNvPr id="20" name="Rectangle 19"/>
          <p:cNvSpPr/>
          <p:nvPr/>
        </p:nvSpPr>
        <p:spPr>
          <a:xfrm>
            <a:off x="7472686" y="1996318"/>
            <a:ext cx="1048771" cy="233119"/>
          </a:xfrm>
          <a:prstGeom prst="rect">
            <a:avLst/>
          </a:prstGeom>
        </p:spPr>
        <p:txBody>
          <a:bodyPr wrap="none" lIns="32745" tIns="16372" rIns="32745" bIns="16372">
            <a:spAutoFit/>
          </a:bodyPr>
          <a:lstStyle/>
          <a:p>
            <a:r>
              <a:rPr lang="en-GB" dirty="0" smtClean="0">
                <a:latin typeface="Kristen ITC" pitchFamily="66" charset="0"/>
              </a:rPr>
              <a:t>Technology </a:t>
            </a:r>
            <a:endParaRPr lang="en-US" dirty="0">
              <a:latin typeface="Kristen ITC" pitchFamily="66" charset="0"/>
            </a:endParaRPr>
          </a:p>
        </p:txBody>
      </p:sp>
      <p:sp>
        <p:nvSpPr>
          <p:cNvPr id="21" name="Rectangle 20"/>
          <p:cNvSpPr/>
          <p:nvPr/>
        </p:nvSpPr>
        <p:spPr>
          <a:xfrm>
            <a:off x="7472687" y="2222743"/>
            <a:ext cx="1904774" cy="233119"/>
          </a:xfrm>
          <a:prstGeom prst="rect">
            <a:avLst/>
          </a:prstGeom>
        </p:spPr>
        <p:txBody>
          <a:bodyPr wrap="none" lIns="32745" tIns="16372" rIns="32745" bIns="16372">
            <a:spAutoFit/>
          </a:bodyPr>
          <a:lstStyle/>
          <a:p>
            <a:r>
              <a:rPr lang="en-US" dirty="0" smtClean="0">
                <a:latin typeface="Kristen ITC" pitchFamily="66" charset="0"/>
              </a:rPr>
              <a:t>Spatial characteristics</a:t>
            </a:r>
            <a:endParaRPr lang="en-US" dirty="0">
              <a:latin typeface="Kristen ITC" pitchFamily="66" charset="0"/>
            </a:endParaRPr>
          </a:p>
        </p:txBody>
      </p:sp>
      <p:sp>
        <p:nvSpPr>
          <p:cNvPr id="26" name="Rectangle 25"/>
          <p:cNvSpPr/>
          <p:nvPr/>
        </p:nvSpPr>
        <p:spPr>
          <a:xfrm>
            <a:off x="7472686" y="2603746"/>
            <a:ext cx="1677148" cy="233119"/>
          </a:xfrm>
          <a:prstGeom prst="rect">
            <a:avLst/>
          </a:prstGeom>
        </p:spPr>
        <p:txBody>
          <a:bodyPr wrap="none" lIns="32745" tIns="16372" rIns="32745" bIns="16372">
            <a:spAutoFit/>
          </a:bodyPr>
          <a:lstStyle/>
          <a:p>
            <a:r>
              <a:rPr lang="en-GB" dirty="0" smtClean="0">
                <a:latin typeface="Kristen ITC" pitchFamily="66" charset="0"/>
              </a:rPr>
              <a:t>Traditional schools </a:t>
            </a:r>
            <a:endParaRPr lang="en-US" dirty="0">
              <a:latin typeface="Kristen ITC" pitchFamily="66" charset="0"/>
            </a:endParaRPr>
          </a:p>
        </p:txBody>
      </p:sp>
      <p:sp>
        <p:nvSpPr>
          <p:cNvPr id="28" name="Rectangle 27"/>
          <p:cNvSpPr/>
          <p:nvPr/>
        </p:nvSpPr>
        <p:spPr>
          <a:xfrm>
            <a:off x="7472686" y="2917367"/>
            <a:ext cx="2295907" cy="233119"/>
          </a:xfrm>
          <a:prstGeom prst="rect">
            <a:avLst/>
          </a:prstGeom>
        </p:spPr>
        <p:txBody>
          <a:bodyPr wrap="none" lIns="32745" tIns="16372" rIns="32745" bIns="16372">
            <a:spAutoFit/>
          </a:bodyPr>
          <a:lstStyle/>
          <a:p>
            <a:r>
              <a:rPr lang="en-GB" dirty="0" smtClean="0">
                <a:latin typeface="Kristen ITC" pitchFamily="66" charset="0"/>
              </a:rPr>
              <a:t>Small learning communities </a:t>
            </a:r>
            <a:endParaRPr lang="en-US" dirty="0">
              <a:latin typeface="Kristen ITC" pitchFamily="66" charset="0"/>
            </a:endParaRPr>
          </a:p>
        </p:txBody>
      </p:sp>
      <p:sp>
        <p:nvSpPr>
          <p:cNvPr id="32" name="Rectangle 31"/>
          <p:cNvSpPr/>
          <p:nvPr/>
        </p:nvSpPr>
        <p:spPr>
          <a:xfrm>
            <a:off x="7472686" y="3238499"/>
            <a:ext cx="2501092" cy="233119"/>
          </a:xfrm>
          <a:prstGeom prst="rect">
            <a:avLst/>
          </a:prstGeom>
        </p:spPr>
        <p:txBody>
          <a:bodyPr wrap="none" lIns="32745" tIns="16372" rIns="32745" bIns="16372">
            <a:spAutoFit/>
          </a:bodyPr>
          <a:lstStyle/>
          <a:p>
            <a:r>
              <a:rPr lang="en-GB" dirty="0" smtClean="0">
                <a:latin typeface="Kristen ITC" pitchFamily="66" charset="0"/>
              </a:rPr>
              <a:t>Interaction Virtual Classroom</a:t>
            </a:r>
            <a:endParaRPr lang="en-US" dirty="0">
              <a:latin typeface="Kristen ITC" pitchFamily="66" charset="0"/>
            </a:endParaRPr>
          </a:p>
        </p:txBody>
      </p:sp>
      <p:sp>
        <p:nvSpPr>
          <p:cNvPr id="34" name="Rectangle 33"/>
          <p:cNvSpPr/>
          <p:nvPr/>
        </p:nvSpPr>
        <p:spPr>
          <a:xfrm>
            <a:off x="7472686" y="3537858"/>
            <a:ext cx="1627454" cy="233119"/>
          </a:xfrm>
          <a:prstGeom prst="rect">
            <a:avLst/>
          </a:prstGeom>
        </p:spPr>
        <p:txBody>
          <a:bodyPr wrap="none" lIns="32745" tIns="16372" rIns="32745" bIns="16372">
            <a:spAutoFit/>
          </a:bodyPr>
          <a:lstStyle/>
          <a:p>
            <a:r>
              <a:rPr lang="en-GB" dirty="0" smtClean="0">
                <a:latin typeface="Kristen ITC" pitchFamily="66" charset="0"/>
              </a:rPr>
              <a:t>General education </a:t>
            </a:r>
            <a:endParaRPr lang="en-US" dirty="0">
              <a:latin typeface="Kristen ITC" pitchFamily="66" charset="0"/>
            </a:endParaRPr>
          </a:p>
        </p:txBody>
      </p:sp>
      <p:sp>
        <p:nvSpPr>
          <p:cNvPr id="37" name="Rectangle 36"/>
          <p:cNvSpPr/>
          <p:nvPr/>
        </p:nvSpPr>
        <p:spPr>
          <a:xfrm>
            <a:off x="7472686" y="3764395"/>
            <a:ext cx="1178614" cy="233119"/>
          </a:xfrm>
          <a:prstGeom prst="rect">
            <a:avLst/>
          </a:prstGeom>
        </p:spPr>
        <p:txBody>
          <a:bodyPr wrap="none" lIns="32745" tIns="16372" rIns="32745" bIns="16372">
            <a:spAutoFit/>
          </a:bodyPr>
          <a:lstStyle/>
          <a:p>
            <a:r>
              <a:rPr lang="en-GB" dirty="0" smtClean="0">
                <a:latin typeface="Kristen ITC" pitchFamily="66" charset="0"/>
              </a:rPr>
              <a:t>Performance </a:t>
            </a:r>
            <a:endParaRPr lang="en-US" dirty="0">
              <a:latin typeface="Kristen ITC" pitchFamily="66" charset="0"/>
            </a:endParaRPr>
          </a:p>
        </p:txBody>
      </p:sp>
      <p:sp>
        <p:nvSpPr>
          <p:cNvPr id="39" name="Rectangle 38"/>
          <p:cNvSpPr/>
          <p:nvPr/>
        </p:nvSpPr>
        <p:spPr>
          <a:xfrm>
            <a:off x="7472686" y="4009325"/>
            <a:ext cx="1598600" cy="233119"/>
          </a:xfrm>
          <a:prstGeom prst="rect">
            <a:avLst/>
          </a:prstGeom>
        </p:spPr>
        <p:txBody>
          <a:bodyPr wrap="none" lIns="32745" tIns="16372" rIns="32745" bIns="16372">
            <a:spAutoFit/>
          </a:bodyPr>
          <a:lstStyle/>
          <a:p>
            <a:r>
              <a:rPr lang="en-GB" dirty="0" smtClean="0">
                <a:latin typeface="Kristen ITC" pitchFamily="66" charset="0"/>
              </a:rPr>
              <a:t>Physical education</a:t>
            </a:r>
            <a:endParaRPr lang="en-US" dirty="0">
              <a:latin typeface="Kristen ITC" pitchFamily="66" charset="0"/>
            </a:endParaRPr>
          </a:p>
        </p:txBody>
      </p:sp>
      <p:cxnSp>
        <p:nvCxnSpPr>
          <p:cNvPr id="40" name="Curved Connector 39"/>
          <p:cNvCxnSpPr>
            <a:stCxn id="7" idx="3"/>
            <a:endCxn id="37" idx="1"/>
          </p:cNvCxnSpPr>
          <p:nvPr/>
        </p:nvCxnSpPr>
        <p:spPr>
          <a:xfrm flipV="1">
            <a:off x="5075843" y="3880955"/>
            <a:ext cx="2396843" cy="7122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7" idx="3"/>
            <a:endCxn id="39" idx="1"/>
          </p:cNvCxnSpPr>
          <p:nvPr/>
        </p:nvCxnSpPr>
        <p:spPr>
          <a:xfrm>
            <a:off x="5075843" y="3952176"/>
            <a:ext cx="2396843" cy="173709"/>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7" idx="3"/>
            <a:endCxn id="34" idx="1"/>
          </p:cNvCxnSpPr>
          <p:nvPr/>
        </p:nvCxnSpPr>
        <p:spPr>
          <a:xfrm flipV="1">
            <a:off x="5075843" y="3654418"/>
            <a:ext cx="2396843" cy="297758"/>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18" idx="1"/>
            <a:endCxn id="16" idx="3"/>
          </p:cNvCxnSpPr>
          <p:nvPr/>
        </p:nvCxnSpPr>
        <p:spPr>
          <a:xfrm rot="10800000" flipV="1">
            <a:off x="5051274" y="1660029"/>
            <a:ext cx="2421412" cy="405527"/>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16" idx="3"/>
            <a:endCxn id="19" idx="1"/>
          </p:cNvCxnSpPr>
          <p:nvPr/>
        </p:nvCxnSpPr>
        <p:spPr>
          <a:xfrm flipV="1">
            <a:off x="5051274" y="1886454"/>
            <a:ext cx="2421412" cy="17910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6" idx="3"/>
            <a:endCxn id="20" idx="1"/>
          </p:cNvCxnSpPr>
          <p:nvPr/>
        </p:nvCxnSpPr>
        <p:spPr>
          <a:xfrm>
            <a:off x="5051274" y="2065557"/>
            <a:ext cx="2421412" cy="4732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9" name="Curved Connector 48"/>
          <p:cNvCxnSpPr>
            <a:stCxn id="16" idx="3"/>
            <a:endCxn id="21" idx="1"/>
          </p:cNvCxnSpPr>
          <p:nvPr/>
        </p:nvCxnSpPr>
        <p:spPr>
          <a:xfrm>
            <a:off x="5051274" y="2065557"/>
            <a:ext cx="2421413" cy="273746"/>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6" idx="3"/>
            <a:endCxn id="26" idx="1"/>
          </p:cNvCxnSpPr>
          <p:nvPr/>
        </p:nvCxnSpPr>
        <p:spPr>
          <a:xfrm flipV="1">
            <a:off x="5051274" y="2720306"/>
            <a:ext cx="2421412" cy="41519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6" idx="3"/>
            <a:endCxn id="32" idx="1"/>
          </p:cNvCxnSpPr>
          <p:nvPr/>
        </p:nvCxnSpPr>
        <p:spPr>
          <a:xfrm>
            <a:off x="5051274" y="3135499"/>
            <a:ext cx="2421412" cy="21956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6" idx="3"/>
            <a:endCxn id="28" idx="1"/>
          </p:cNvCxnSpPr>
          <p:nvPr/>
        </p:nvCxnSpPr>
        <p:spPr>
          <a:xfrm flipV="1">
            <a:off x="5051274" y="3033927"/>
            <a:ext cx="2421412" cy="101572"/>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4" idx="1"/>
            <a:endCxn id="3" idx="3"/>
          </p:cNvCxnSpPr>
          <p:nvPr/>
        </p:nvCxnSpPr>
        <p:spPr>
          <a:xfrm rot="10800000" flipV="1">
            <a:off x="1399953" y="1330765"/>
            <a:ext cx="1380741" cy="2102337"/>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5" idx="1"/>
            <a:endCxn id="3" idx="3"/>
          </p:cNvCxnSpPr>
          <p:nvPr/>
        </p:nvCxnSpPr>
        <p:spPr>
          <a:xfrm rot="10800000" flipV="1">
            <a:off x="1399952" y="1701963"/>
            <a:ext cx="1380740" cy="173114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16" idx="1"/>
            <a:endCxn id="3" idx="3"/>
          </p:cNvCxnSpPr>
          <p:nvPr/>
        </p:nvCxnSpPr>
        <p:spPr>
          <a:xfrm rot="10800000" flipV="1">
            <a:off x="1399952" y="2065557"/>
            <a:ext cx="1380740" cy="1367546"/>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urved Connector 69"/>
          <p:cNvCxnSpPr>
            <a:stCxn id="6" idx="1"/>
            <a:endCxn id="3" idx="3"/>
          </p:cNvCxnSpPr>
          <p:nvPr/>
        </p:nvCxnSpPr>
        <p:spPr>
          <a:xfrm rot="10800000" flipV="1">
            <a:off x="1399952" y="3135499"/>
            <a:ext cx="1380740" cy="297604"/>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3" idx="3"/>
            <a:endCxn id="7" idx="1"/>
          </p:cNvCxnSpPr>
          <p:nvPr/>
        </p:nvCxnSpPr>
        <p:spPr>
          <a:xfrm>
            <a:off x="1399952" y="3433103"/>
            <a:ext cx="1380740" cy="51907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3" idx="3"/>
            <a:endCxn id="8" idx="1"/>
          </p:cNvCxnSpPr>
          <p:nvPr/>
        </p:nvCxnSpPr>
        <p:spPr>
          <a:xfrm>
            <a:off x="1399952" y="3433103"/>
            <a:ext cx="1380741" cy="1153595"/>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3" idx="3"/>
            <a:endCxn id="10" idx="1"/>
          </p:cNvCxnSpPr>
          <p:nvPr/>
        </p:nvCxnSpPr>
        <p:spPr>
          <a:xfrm>
            <a:off x="1399952" y="3433103"/>
            <a:ext cx="1380740" cy="1489974"/>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Curved Connector 74"/>
          <p:cNvCxnSpPr>
            <a:stCxn id="3" idx="3"/>
            <a:endCxn id="11" idx="1"/>
          </p:cNvCxnSpPr>
          <p:nvPr/>
        </p:nvCxnSpPr>
        <p:spPr>
          <a:xfrm>
            <a:off x="1399952" y="3433103"/>
            <a:ext cx="1380741" cy="1790392"/>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7472686" y="4272649"/>
            <a:ext cx="1734856" cy="233119"/>
          </a:xfrm>
          <a:prstGeom prst="rect">
            <a:avLst/>
          </a:prstGeom>
        </p:spPr>
        <p:txBody>
          <a:bodyPr wrap="none" lIns="32745" tIns="16372" rIns="32745" bIns="16372">
            <a:spAutoFit/>
          </a:bodyPr>
          <a:lstStyle/>
          <a:p>
            <a:r>
              <a:rPr lang="en-GB" dirty="0" smtClean="0">
                <a:latin typeface="Kristen ITC" pitchFamily="66" charset="0"/>
              </a:rPr>
              <a:t>Traditional Method </a:t>
            </a:r>
            <a:endParaRPr lang="en-US" dirty="0">
              <a:latin typeface="Kristen ITC" pitchFamily="66" charset="0"/>
            </a:endParaRPr>
          </a:p>
        </p:txBody>
      </p:sp>
      <p:sp>
        <p:nvSpPr>
          <p:cNvPr id="77" name="Rectangle 76"/>
          <p:cNvSpPr/>
          <p:nvPr/>
        </p:nvSpPr>
        <p:spPr>
          <a:xfrm>
            <a:off x="7472686" y="4590402"/>
            <a:ext cx="1924010" cy="233119"/>
          </a:xfrm>
          <a:prstGeom prst="rect">
            <a:avLst/>
          </a:prstGeom>
        </p:spPr>
        <p:txBody>
          <a:bodyPr wrap="none" lIns="32745" tIns="16372" rIns="32745" bIns="16372">
            <a:spAutoFit/>
          </a:bodyPr>
          <a:lstStyle/>
          <a:p>
            <a:r>
              <a:rPr lang="en-GB" dirty="0" smtClean="0">
                <a:latin typeface="Kristen ITC" pitchFamily="66" charset="0"/>
              </a:rPr>
              <a:t>Technological Method</a:t>
            </a:r>
            <a:endParaRPr lang="en-US" dirty="0">
              <a:latin typeface="Kristen ITC" pitchFamily="66" charset="0"/>
            </a:endParaRPr>
          </a:p>
        </p:txBody>
      </p:sp>
      <p:cxnSp>
        <p:nvCxnSpPr>
          <p:cNvPr id="82" name="Curved Connector 81"/>
          <p:cNvCxnSpPr>
            <a:stCxn id="8" idx="3"/>
            <a:endCxn id="76" idx="1"/>
          </p:cNvCxnSpPr>
          <p:nvPr/>
        </p:nvCxnSpPr>
        <p:spPr>
          <a:xfrm flipV="1">
            <a:off x="5100412" y="4389209"/>
            <a:ext cx="2372274" cy="197489"/>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3" name="Curved Connector 82"/>
          <p:cNvCxnSpPr>
            <a:stCxn id="8" idx="3"/>
            <a:endCxn id="77" idx="1"/>
          </p:cNvCxnSpPr>
          <p:nvPr/>
        </p:nvCxnSpPr>
        <p:spPr>
          <a:xfrm>
            <a:off x="5100412" y="4586698"/>
            <a:ext cx="2372274" cy="120264"/>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0" y="5107261"/>
            <a:ext cx="1906491" cy="15565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r>
              <a:rPr lang="en-CA" sz="1100" dirty="0" smtClean="0">
                <a:solidFill>
                  <a:schemeClr val="tx1"/>
                </a:solidFill>
              </a:rPr>
              <a:t>Side note: </a:t>
            </a:r>
          </a:p>
          <a:p>
            <a:pPr>
              <a:buFont typeface="Arial" pitchFamily="34" charset="0"/>
              <a:buChar char="•"/>
            </a:pPr>
            <a:r>
              <a:rPr lang="en-CA" sz="1100" dirty="0" smtClean="0">
                <a:solidFill>
                  <a:schemeClr val="tx1"/>
                </a:solidFill>
              </a:rPr>
              <a:t>Max 7</a:t>
            </a:r>
          </a:p>
          <a:p>
            <a:pPr>
              <a:buFont typeface="Arial" pitchFamily="34" charset="0"/>
              <a:buChar char="•"/>
            </a:pPr>
            <a:r>
              <a:rPr lang="en-CA" sz="1100" dirty="0" smtClean="0">
                <a:solidFill>
                  <a:schemeClr val="tx1"/>
                </a:solidFill>
              </a:rPr>
              <a:t>Add “photo gallery” in navigation</a:t>
            </a:r>
          </a:p>
          <a:p>
            <a:pPr lvl="1">
              <a:buFont typeface="Arial" pitchFamily="34" charset="0"/>
              <a:buChar char="•"/>
            </a:pPr>
            <a:r>
              <a:rPr lang="en-CA" sz="1100" dirty="0" smtClean="0">
                <a:solidFill>
                  <a:schemeClr val="tx1"/>
                </a:solidFill>
              </a:rPr>
              <a:t>Include UTM </a:t>
            </a:r>
            <a:r>
              <a:rPr lang="en-CA" sz="1100" dirty="0" err="1" smtClean="0">
                <a:solidFill>
                  <a:schemeClr val="tx1"/>
                </a:solidFill>
              </a:rPr>
              <a:t>pics</a:t>
            </a:r>
            <a:r>
              <a:rPr lang="en-CA" sz="1100" dirty="0" smtClean="0">
                <a:solidFill>
                  <a:schemeClr val="tx1"/>
                </a:solidFill>
              </a:rPr>
              <a:t> as institution pictures</a:t>
            </a:r>
          </a:p>
          <a:p>
            <a:pPr lvl="1">
              <a:buFont typeface="Arial" pitchFamily="34" charset="0"/>
              <a:buChar char="•"/>
            </a:pPr>
            <a:r>
              <a:rPr lang="en-CA" sz="1100" dirty="0" smtClean="0">
                <a:solidFill>
                  <a:schemeClr val="tx1"/>
                </a:solidFill>
              </a:rPr>
              <a:t>Or put these pictures on homepage as a slideshow</a:t>
            </a:r>
          </a:p>
          <a:p>
            <a:pPr>
              <a:buFont typeface="Arial" pitchFamily="34" charset="0"/>
              <a:buChar char="•"/>
            </a:pPr>
            <a:endParaRPr lang="en-CA" sz="1100" dirty="0" smtClean="0">
              <a:solidFill>
                <a:schemeClr val="tx1"/>
              </a:solidFill>
            </a:endParaRPr>
          </a:p>
        </p:txBody>
      </p:sp>
      <p:sp>
        <p:nvSpPr>
          <p:cNvPr id="45" name="Freeform 44"/>
          <p:cNvSpPr/>
          <p:nvPr/>
        </p:nvSpPr>
        <p:spPr>
          <a:xfrm>
            <a:off x="3377201" y="5437178"/>
            <a:ext cx="738335" cy="516534"/>
          </a:xfrm>
          <a:custGeom>
            <a:avLst/>
            <a:gdLst>
              <a:gd name="connsiteX0" fmla="*/ 0 w 2146852"/>
              <a:gd name="connsiteY0" fmla="*/ 0 h 1355903"/>
              <a:gd name="connsiteX1" fmla="*/ 198782 w 2146852"/>
              <a:gd name="connsiteY1" fmla="*/ 516835 h 1355903"/>
              <a:gd name="connsiteX2" fmla="*/ 437322 w 2146852"/>
              <a:gd name="connsiteY2" fmla="*/ 954157 h 1355903"/>
              <a:gd name="connsiteX3" fmla="*/ 556591 w 2146852"/>
              <a:gd name="connsiteY3" fmla="*/ 1073426 h 1355903"/>
              <a:gd name="connsiteX4" fmla="*/ 715617 w 2146852"/>
              <a:gd name="connsiteY4" fmla="*/ 1192696 h 1355903"/>
              <a:gd name="connsiteX5" fmla="*/ 834887 w 2146852"/>
              <a:gd name="connsiteY5" fmla="*/ 1232452 h 1355903"/>
              <a:gd name="connsiteX6" fmla="*/ 1192696 w 2146852"/>
              <a:gd name="connsiteY6" fmla="*/ 1351722 h 1355903"/>
              <a:gd name="connsiteX7" fmla="*/ 2146852 w 2146852"/>
              <a:gd name="connsiteY7" fmla="*/ 1311966 h 135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852" h="1355903">
                <a:moveTo>
                  <a:pt x="0" y="0"/>
                </a:moveTo>
                <a:cubicBezTo>
                  <a:pt x="59261" y="177785"/>
                  <a:pt x="111484" y="342240"/>
                  <a:pt x="198782" y="516835"/>
                </a:cubicBezTo>
                <a:cubicBezTo>
                  <a:pt x="244042" y="607355"/>
                  <a:pt x="346535" y="845212"/>
                  <a:pt x="437322" y="954157"/>
                </a:cubicBezTo>
                <a:cubicBezTo>
                  <a:pt x="473316" y="997349"/>
                  <a:pt x="513903" y="1036836"/>
                  <a:pt x="556591" y="1073426"/>
                </a:cubicBezTo>
                <a:cubicBezTo>
                  <a:pt x="606900" y="1116548"/>
                  <a:pt x="658086" y="1159821"/>
                  <a:pt x="715617" y="1192696"/>
                </a:cubicBezTo>
                <a:cubicBezTo>
                  <a:pt x="752003" y="1213488"/>
                  <a:pt x="796368" y="1215944"/>
                  <a:pt x="834887" y="1232452"/>
                </a:cubicBezTo>
                <a:cubicBezTo>
                  <a:pt x="1122939" y="1355903"/>
                  <a:pt x="857597" y="1284703"/>
                  <a:pt x="1192696" y="1351722"/>
                </a:cubicBezTo>
                <a:cubicBezTo>
                  <a:pt x="2014238" y="1308483"/>
                  <a:pt x="1695930" y="1311966"/>
                  <a:pt x="2146852" y="1311966"/>
                </a:cubicBezTo>
              </a:path>
            </a:pathLst>
          </a:custGeom>
          <a:ln w="76200"/>
        </p:spPr>
        <p:style>
          <a:lnRef idx="1">
            <a:schemeClr val="accent2"/>
          </a:lnRef>
          <a:fillRef idx="0">
            <a:schemeClr val="accent2"/>
          </a:fillRef>
          <a:effectRef idx="0">
            <a:schemeClr val="accent2"/>
          </a:effectRef>
          <a:fontRef idx="minor">
            <a:schemeClr val="tx1"/>
          </a:fontRef>
        </p:style>
        <p:txBody>
          <a:bodyPr lIns="32745" tIns="16372" rIns="32745" bIns="16372" rtlCol="0" anchor="ctr"/>
          <a:lstStyle/>
          <a:p>
            <a:pPr algn="ctr"/>
            <a:endParaRPr lang="en-US"/>
          </a:p>
        </p:txBody>
      </p:sp>
      <p:sp>
        <p:nvSpPr>
          <p:cNvPr id="50" name="Freeform 49"/>
          <p:cNvSpPr/>
          <p:nvPr/>
        </p:nvSpPr>
        <p:spPr>
          <a:xfrm>
            <a:off x="4019826" y="5664358"/>
            <a:ext cx="355495" cy="696686"/>
          </a:xfrm>
          <a:custGeom>
            <a:avLst/>
            <a:gdLst>
              <a:gd name="connsiteX0" fmla="*/ 0 w 1033670"/>
              <a:gd name="connsiteY0" fmla="*/ 0 h 1828800"/>
              <a:gd name="connsiteX1" fmla="*/ 39757 w 1033670"/>
              <a:gd name="connsiteY1" fmla="*/ 159026 h 1828800"/>
              <a:gd name="connsiteX2" fmla="*/ 159026 w 1033670"/>
              <a:gd name="connsiteY2" fmla="*/ 198783 h 1828800"/>
              <a:gd name="connsiteX3" fmla="*/ 318053 w 1033670"/>
              <a:gd name="connsiteY3" fmla="*/ 397565 h 1828800"/>
              <a:gd name="connsiteX4" fmla="*/ 556592 w 1033670"/>
              <a:gd name="connsiteY4" fmla="*/ 556591 h 1828800"/>
              <a:gd name="connsiteX5" fmla="*/ 675861 w 1033670"/>
              <a:gd name="connsiteY5" fmla="*/ 636104 h 1828800"/>
              <a:gd name="connsiteX6" fmla="*/ 795131 w 1033670"/>
              <a:gd name="connsiteY6" fmla="*/ 675861 h 1828800"/>
              <a:gd name="connsiteX7" fmla="*/ 1033670 w 1033670"/>
              <a:gd name="connsiteY7" fmla="*/ 834887 h 1828800"/>
              <a:gd name="connsiteX8" fmla="*/ 874644 w 1033670"/>
              <a:gd name="connsiteY8" fmla="*/ 1113183 h 1828800"/>
              <a:gd name="connsiteX9" fmla="*/ 636105 w 1033670"/>
              <a:gd name="connsiteY9" fmla="*/ 1272209 h 1828800"/>
              <a:gd name="connsiteX10" fmla="*/ 556592 w 1033670"/>
              <a:gd name="connsiteY10" fmla="*/ 1391478 h 1828800"/>
              <a:gd name="connsiteX11" fmla="*/ 437322 w 1033670"/>
              <a:gd name="connsiteY11" fmla="*/ 1470991 h 1828800"/>
              <a:gd name="connsiteX12" fmla="*/ 397566 w 1033670"/>
              <a:gd name="connsiteY12" fmla="*/ 1590261 h 1828800"/>
              <a:gd name="connsiteX13" fmla="*/ 318053 w 1033670"/>
              <a:gd name="connsiteY13" fmla="*/ 1709531 h 1828800"/>
              <a:gd name="connsiteX14" fmla="*/ 119270 w 1033670"/>
              <a:gd name="connsiteY14" fmla="*/ 182880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33670" h="1828800">
                <a:moveTo>
                  <a:pt x="0" y="0"/>
                </a:moveTo>
                <a:cubicBezTo>
                  <a:pt x="13252" y="53009"/>
                  <a:pt x="5624" y="116359"/>
                  <a:pt x="39757" y="159026"/>
                </a:cubicBezTo>
                <a:cubicBezTo>
                  <a:pt x="65936" y="191750"/>
                  <a:pt x="123091" y="177222"/>
                  <a:pt x="159026" y="198783"/>
                </a:cubicBezTo>
                <a:cubicBezTo>
                  <a:pt x="286363" y="275185"/>
                  <a:pt x="199856" y="294143"/>
                  <a:pt x="318053" y="397565"/>
                </a:cubicBezTo>
                <a:cubicBezTo>
                  <a:pt x="389971" y="460493"/>
                  <a:pt x="477079" y="503582"/>
                  <a:pt x="556592" y="556591"/>
                </a:cubicBezTo>
                <a:cubicBezTo>
                  <a:pt x="596348" y="583095"/>
                  <a:pt x="630532" y="620994"/>
                  <a:pt x="675861" y="636104"/>
                </a:cubicBezTo>
                <a:cubicBezTo>
                  <a:pt x="715618" y="649356"/>
                  <a:pt x="758497" y="655509"/>
                  <a:pt x="795131" y="675861"/>
                </a:cubicBezTo>
                <a:cubicBezTo>
                  <a:pt x="878668" y="722270"/>
                  <a:pt x="1033670" y="834887"/>
                  <a:pt x="1033670" y="834887"/>
                </a:cubicBezTo>
                <a:cubicBezTo>
                  <a:pt x="990860" y="1006124"/>
                  <a:pt x="1021659" y="998838"/>
                  <a:pt x="874644" y="1113183"/>
                </a:cubicBezTo>
                <a:cubicBezTo>
                  <a:pt x="799211" y="1171853"/>
                  <a:pt x="636105" y="1272209"/>
                  <a:pt x="636105" y="1272209"/>
                </a:cubicBezTo>
                <a:cubicBezTo>
                  <a:pt x="609601" y="1311965"/>
                  <a:pt x="590379" y="1357692"/>
                  <a:pt x="556592" y="1391478"/>
                </a:cubicBezTo>
                <a:cubicBezTo>
                  <a:pt x="522805" y="1425265"/>
                  <a:pt x="467171" y="1433680"/>
                  <a:pt x="437322" y="1470991"/>
                </a:cubicBezTo>
                <a:cubicBezTo>
                  <a:pt x="411143" y="1503715"/>
                  <a:pt x="416307" y="1552778"/>
                  <a:pt x="397566" y="1590261"/>
                </a:cubicBezTo>
                <a:cubicBezTo>
                  <a:pt x="376198" y="1632998"/>
                  <a:pt x="351840" y="1675744"/>
                  <a:pt x="318053" y="1709531"/>
                </a:cubicBezTo>
                <a:cubicBezTo>
                  <a:pt x="270077" y="1757507"/>
                  <a:pt x="182015" y="1797428"/>
                  <a:pt x="119270" y="1828800"/>
                </a:cubicBezTo>
              </a:path>
            </a:pathLst>
          </a:custGeom>
          <a:ln w="76200"/>
        </p:spPr>
        <p:style>
          <a:lnRef idx="1">
            <a:schemeClr val="accent2"/>
          </a:lnRef>
          <a:fillRef idx="0">
            <a:schemeClr val="accent2"/>
          </a:fillRef>
          <a:effectRef idx="0">
            <a:schemeClr val="accent2"/>
          </a:effectRef>
          <a:fontRef idx="minor">
            <a:schemeClr val="tx1"/>
          </a:fontRef>
        </p:style>
        <p:txBody>
          <a:bodyPr lIns="32745" tIns="16372" rIns="32745" bIns="16372" rtlCol="0" anchor="ctr"/>
          <a:lstStyle/>
          <a:p>
            <a:pPr algn="ctr"/>
            <a:endParaRPr lang="en-US"/>
          </a:p>
        </p:txBody>
      </p:sp>
      <p:sp>
        <p:nvSpPr>
          <p:cNvPr id="51" name="TextBox 50"/>
          <p:cNvSpPr txBox="1"/>
          <p:nvPr/>
        </p:nvSpPr>
        <p:spPr>
          <a:xfrm>
            <a:off x="4461628" y="5987161"/>
            <a:ext cx="3476807" cy="233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32745" tIns="16372" rIns="32745" bIns="16372" rtlCol="0">
            <a:spAutoFit/>
          </a:bodyPr>
          <a:lstStyle/>
          <a:p>
            <a:r>
              <a:rPr lang="en-CA" dirty="0" smtClean="0">
                <a:solidFill>
                  <a:schemeClr val="tx1"/>
                </a:solidFill>
              </a:rPr>
              <a:t>Replace external links &amp; references with “about”? </a:t>
            </a:r>
            <a:endParaRPr lang="en-US" dirty="0">
              <a:solidFill>
                <a:schemeClr val="tx1"/>
              </a:solidFill>
            </a:endParaRPr>
          </a:p>
        </p:txBody>
      </p:sp>
      <p:sp>
        <p:nvSpPr>
          <p:cNvPr id="52" name="Freeform 51"/>
          <p:cNvSpPr/>
          <p:nvPr/>
        </p:nvSpPr>
        <p:spPr>
          <a:xfrm>
            <a:off x="4744489" y="3862062"/>
            <a:ext cx="1572381" cy="1414928"/>
          </a:xfrm>
          <a:custGeom>
            <a:avLst/>
            <a:gdLst>
              <a:gd name="connsiteX0" fmla="*/ 0 w 4572000"/>
              <a:gd name="connsiteY0" fmla="*/ 0 h 3714187"/>
              <a:gd name="connsiteX1" fmla="*/ 238539 w 4572000"/>
              <a:gd name="connsiteY1" fmla="*/ 238539 h 3714187"/>
              <a:gd name="connsiteX2" fmla="*/ 397565 w 4572000"/>
              <a:gd name="connsiteY2" fmla="*/ 477078 h 3714187"/>
              <a:gd name="connsiteX3" fmla="*/ 437322 w 4572000"/>
              <a:gd name="connsiteY3" fmla="*/ 675861 h 3714187"/>
              <a:gd name="connsiteX4" fmla="*/ 516835 w 4572000"/>
              <a:gd name="connsiteY4" fmla="*/ 834887 h 3714187"/>
              <a:gd name="connsiteX5" fmla="*/ 556591 w 4572000"/>
              <a:gd name="connsiteY5" fmla="*/ 1073426 h 3714187"/>
              <a:gd name="connsiteX6" fmla="*/ 636104 w 4572000"/>
              <a:gd name="connsiteY6" fmla="*/ 1630017 h 3714187"/>
              <a:gd name="connsiteX7" fmla="*/ 715617 w 4572000"/>
              <a:gd name="connsiteY7" fmla="*/ 2186609 h 3714187"/>
              <a:gd name="connsiteX8" fmla="*/ 755374 w 4572000"/>
              <a:gd name="connsiteY8" fmla="*/ 2305878 h 3714187"/>
              <a:gd name="connsiteX9" fmla="*/ 874644 w 4572000"/>
              <a:gd name="connsiteY9" fmla="*/ 2822713 h 3714187"/>
              <a:gd name="connsiteX10" fmla="*/ 954157 w 4572000"/>
              <a:gd name="connsiteY10" fmla="*/ 2941983 h 3714187"/>
              <a:gd name="connsiteX11" fmla="*/ 1232452 w 4572000"/>
              <a:gd name="connsiteY11" fmla="*/ 3419061 h 3714187"/>
              <a:gd name="connsiteX12" fmla="*/ 1391478 w 4572000"/>
              <a:gd name="connsiteY12" fmla="*/ 3498574 h 3714187"/>
              <a:gd name="connsiteX13" fmla="*/ 1789044 w 4572000"/>
              <a:gd name="connsiteY13" fmla="*/ 3697357 h 3714187"/>
              <a:gd name="connsiteX14" fmla="*/ 2941983 w 4572000"/>
              <a:gd name="connsiteY14" fmla="*/ 3657600 h 3714187"/>
              <a:gd name="connsiteX15" fmla="*/ 3180522 w 4572000"/>
              <a:gd name="connsiteY15" fmla="*/ 3617844 h 3714187"/>
              <a:gd name="connsiteX16" fmla="*/ 3737113 w 4572000"/>
              <a:gd name="connsiteY16" fmla="*/ 3578087 h 3714187"/>
              <a:gd name="connsiteX17" fmla="*/ 4572000 w 4572000"/>
              <a:gd name="connsiteY17" fmla="*/ 3538330 h 371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72000" h="3714187">
                <a:moveTo>
                  <a:pt x="0" y="0"/>
                </a:moveTo>
                <a:cubicBezTo>
                  <a:pt x="79513" y="79513"/>
                  <a:pt x="176164" y="144976"/>
                  <a:pt x="238539" y="238539"/>
                </a:cubicBezTo>
                <a:lnTo>
                  <a:pt x="397565" y="477078"/>
                </a:lnTo>
                <a:cubicBezTo>
                  <a:pt x="410817" y="543339"/>
                  <a:pt x="415953" y="611755"/>
                  <a:pt x="437322" y="675861"/>
                </a:cubicBezTo>
                <a:cubicBezTo>
                  <a:pt x="456063" y="732085"/>
                  <a:pt x="499805" y="778121"/>
                  <a:pt x="516835" y="834887"/>
                </a:cubicBezTo>
                <a:cubicBezTo>
                  <a:pt x="539998" y="912097"/>
                  <a:pt x="544633" y="993708"/>
                  <a:pt x="556591" y="1073426"/>
                </a:cubicBezTo>
                <a:cubicBezTo>
                  <a:pt x="584392" y="1258766"/>
                  <a:pt x="615407" y="1443749"/>
                  <a:pt x="636104" y="1630017"/>
                </a:cubicBezTo>
                <a:cubicBezTo>
                  <a:pt x="660842" y="1852653"/>
                  <a:pt x="664986" y="1984085"/>
                  <a:pt x="715617" y="2186609"/>
                </a:cubicBezTo>
                <a:cubicBezTo>
                  <a:pt x="725781" y="2227265"/>
                  <a:pt x="745210" y="2265222"/>
                  <a:pt x="755374" y="2305878"/>
                </a:cubicBezTo>
                <a:cubicBezTo>
                  <a:pt x="781738" y="2411333"/>
                  <a:pt x="835058" y="2763333"/>
                  <a:pt x="874644" y="2822713"/>
                </a:cubicBezTo>
                <a:lnTo>
                  <a:pt x="954157" y="2941983"/>
                </a:lnTo>
                <a:cubicBezTo>
                  <a:pt x="999419" y="3123032"/>
                  <a:pt x="1025729" y="3315699"/>
                  <a:pt x="1232452" y="3419061"/>
                </a:cubicBezTo>
                <a:cubicBezTo>
                  <a:pt x="1285461" y="3445565"/>
                  <a:pt x="1342166" y="3465699"/>
                  <a:pt x="1391478" y="3498574"/>
                </a:cubicBezTo>
                <a:cubicBezTo>
                  <a:pt x="1714898" y="3714187"/>
                  <a:pt x="1449820" y="3629512"/>
                  <a:pt x="1789044" y="3697357"/>
                </a:cubicBezTo>
                <a:cubicBezTo>
                  <a:pt x="2173357" y="3684105"/>
                  <a:pt x="2558068" y="3679538"/>
                  <a:pt x="2941983" y="3657600"/>
                </a:cubicBezTo>
                <a:cubicBezTo>
                  <a:pt x="3022461" y="3653001"/>
                  <a:pt x="3100312" y="3625865"/>
                  <a:pt x="3180522" y="3617844"/>
                </a:cubicBezTo>
                <a:cubicBezTo>
                  <a:pt x="3365602" y="3599336"/>
                  <a:pt x="3551583" y="3591339"/>
                  <a:pt x="3737113" y="3578087"/>
                </a:cubicBezTo>
                <a:cubicBezTo>
                  <a:pt x="4171730" y="3505650"/>
                  <a:pt x="3895042" y="3538330"/>
                  <a:pt x="4572000" y="3538330"/>
                </a:cubicBezTo>
              </a:path>
            </a:pathLst>
          </a:custGeom>
          <a:ln w="76200"/>
        </p:spPr>
        <p:style>
          <a:lnRef idx="1">
            <a:schemeClr val="accent2"/>
          </a:lnRef>
          <a:fillRef idx="0">
            <a:schemeClr val="accent2"/>
          </a:fillRef>
          <a:effectRef idx="0">
            <a:schemeClr val="accent2"/>
          </a:effectRef>
          <a:fontRef idx="minor">
            <a:schemeClr val="tx1"/>
          </a:fontRef>
        </p:style>
        <p:txBody>
          <a:bodyPr lIns="32745" tIns="16372" rIns="32745" bIns="16372" rtlCol="0" anchor="ctr"/>
          <a:lstStyle/>
          <a:p>
            <a:pPr algn="ctr"/>
            <a:endParaRPr lang="en-US" dirty="0"/>
          </a:p>
        </p:txBody>
      </p:sp>
      <p:sp>
        <p:nvSpPr>
          <p:cNvPr id="53" name="Freeform 52"/>
          <p:cNvSpPr/>
          <p:nvPr/>
        </p:nvSpPr>
        <p:spPr>
          <a:xfrm>
            <a:off x="4689797" y="4770783"/>
            <a:ext cx="615279" cy="469506"/>
          </a:xfrm>
          <a:custGeom>
            <a:avLst/>
            <a:gdLst>
              <a:gd name="connsiteX0" fmla="*/ 0 w 1789043"/>
              <a:gd name="connsiteY0" fmla="*/ 0 h 1232453"/>
              <a:gd name="connsiteX1" fmla="*/ 39756 w 1789043"/>
              <a:gd name="connsiteY1" fmla="*/ 397566 h 1232453"/>
              <a:gd name="connsiteX2" fmla="*/ 198783 w 1789043"/>
              <a:gd name="connsiteY2" fmla="*/ 675861 h 1232453"/>
              <a:gd name="connsiteX3" fmla="*/ 278296 w 1789043"/>
              <a:gd name="connsiteY3" fmla="*/ 914400 h 1232453"/>
              <a:gd name="connsiteX4" fmla="*/ 516835 w 1789043"/>
              <a:gd name="connsiteY4" fmla="*/ 993913 h 1232453"/>
              <a:gd name="connsiteX5" fmla="*/ 1590261 w 1789043"/>
              <a:gd name="connsiteY5" fmla="*/ 1073426 h 1232453"/>
              <a:gd name="connsiteX6" fmla="*/ 1709530 w 1789043"/>
              <a:gd name="connsiteY6" fmla="*/ 1113183 h 1232453"/>
              <a:gd name="connsiteX7" fmla="*/ 1789043 w 1789043"/>
              <a:gd name="connsiteY7" fmla="*/ 1232453 h 12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9043" h="1232453">
                <a:moveTo>
                  <a:pt x="0" y="0"/>
                </a:moveTo>
                <a:cubicBezTo>
                  <a:pt x="13252" y="132522"/>
                  <a:pt x="11850" y="267339"/>
                  <a:pt x="39756" y="397566"/>
                </a:cubicBezTo>
                <a:cubicBezTo>
                  <a:pt x="55684" y="471898"/>
                  <a:pt x="154887" y="610018"/>
                  <a:pt x="198783" y="675861"/>
                </a:cubicBezTo>
                <a:cubicBezTo>
                  <a:pt x="225287" y="755374"/>
                  <a:pt x="198783" y="887896"/>
                  <a:pt x="278296" y="914400"/>
                </a:cubicBezTo>
                <a:lnTo>
                  <a:pt x="516835" y="993913"/>
                </a:lnTo>
                <a:cubicBezTo>
                  <a:pt x="938102" y="1134336"/>
                  <a:pt x="594193" y="1031924"/>
                  <a:pt x="1590261" y="1073426"/>
                </a:cubicBezTo>
                <a:cubicBezTo>
                  <a:pt x="1630017" y="1086678"/>
                  <a:pt x="1676806" y="1087004"/>
                  <a:pt x="1709530" y="1113183"/>
                </a:cubicBezTo>
                <a:cubicBezTo>
                  <a:pt x="1746841" y="1143032"/>
                  <a:pt x="1789043" y="1232453"/>
                  <a:pt x="1789043" y="1232453"/>
                </a:cubicBezTo>
              </a:path>
            </a:pathLst>
          </a:custGeom>
          <a:ln w="76200"/>
        </p:spPr>
        <p:style>
          <a:lnRef idx="1">
            <a:schemeClr val="accent2"/>
          </a:lnRef>
          <a:fillRef idx="0">
            <a:schemeClr val="accent2"/>
          </a:fillRef>
          <a:effectRef idx="0">
            <a:schemeClr val="accent2"/>
          </a:effectRef>
          <a:fontRef idx="minor">
            <a:schemeClr val="tx1"/>
          </a:fontRef>
        </p:style>
        <p:txBody>
          <a:bodyPr lIns="32745" tIns="16372" rIns="32745" bIns="16372" rtlCol="0" anchor="ctr"/>
          <a:lstStyle/>
          <a:p>
            <a:pPr algn="ctr"/>
            <a:endParaRPr lang="en-US"/>
          </a:p>
        </p:txBody>
      </p:sp>
      <p:sp>
        <p:nvSpPr>
          <p:cNvPr id="55" name="TextBox 54"/>
          <p:cNvSpPr txBox="1"/>
          <p:nvPr/>
        </p:nvSpPr>
        <p:spPr>
          <a:xfrm>
            <a:off x="6328843" y="5089083"/>
            <a:ext cx="1388671" cy="2331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lIns="32745" tIns="16372" rIns="32745" bIns="16372" rtlCol="0">
            <a:spAutoFit/>
          </a:bodyPr>
          <a:lstStyle/>
          <a:p>
            <a:r>
              <a:rPr lang="en-CA" dirty="0" smtClean="0">
                <a:solidFill>
                  <a:schemeClr val="tx1"/>
                </a:solidFill>
              </a:rPr>
              <a:t>Combine these two</a:t>
            </a:r>
            <a:endParaRPr lang="en-US" dirty="0">
              <a:solidFill>
                <a:schemeClr val="tx1"/>
              </a:solidFill>
            </a:endParaRPr>
          </a:p>
        </p:txBody>
      </p:sp>
      <p:sp>
        <p:nvSpPr>
          <p:cNvPr id="59" name="Rectangle 58"/>
          <p:cNvSpPr/>
          <p:nvPr/>
        </p:nvSpPr>
        <p:spPr>
          <a:xfrm>
            <a:off x="235824" y="217692"/>
            <a:ext cx="1449549" cy="125186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2745" tIns="16372" rIns="32745" bIns="16372" rtlCol="0" anchor="ctr"/>
          <a:lstStyle/>
          <a:p>
            <a:pPr algn="ctr"/>
            <a:r>
              <a:rPr lang="en-CA" sz="1700" dirty="0" smtClean="0">
                <a:solidFill>
                  <a:schemeClr val="tx1"/>
                </a:solidFill>
              </a:rPr>
              <a:t>Process</a:t>
            </a:r>
          </a:p>
          <a:p>
            <a:pPr algn="ctr"/>
            <a:r>
              <a:rPr lang="en-CA" sz="1700" dirty="0" smtClean="0">
                <a:solidFill>
                  <a:schemeClr val="tx1"/>
                </a:solidFill>
              </a:rPr>
              <a:t>(Brainstorming)</a:t>
            </a:r>
          </a:p>
          <a:p>
            <a:pPr algn="ctr"/>
            <a:r>
              <a:rPr lang="en-CA" sz="1700" dirty="0" smtClean="0">
                <a:solidFill>
                  <a:schemeClr val="tx1"/>
                </a:solidFill>
              </a:rPr>
              <a:t>Modified </a:t>
            </a:r>
          </a:p>
          <a:p>
            <a:pPr algn="ctr"/>
            <a:r>
              <a:rPr lang="en-CA" sz="1700" dirty="0" smtClean="0">
                <a:solidFill>
                  <a:schemeClr val="tx1"/>
                </a:solidFill>
              </a:rPr>
              <a:t>Node-Link</a:t>
            </a:r>
            <a:endParaRPr lang="en-US" sz="1700" dirty="0">
              <a:solidFill>
                <a:schemeClr val="tx1"/>
              </a:solidFill>
            </a:endParaRPr>
          </a:p>
        </p:txBody>
      </p:sp>
      <p:sp>
        <p:nvSpPr>
          <p:cNvPr id="57" name="Slide Number Placeholder 56"/>
          <p:cNvSpPr>
            <a:spLocks noGrp="1"/>
          </p:cNvSpPr>
          <p:nvPr>
            <p:ph type="sldNum" sz="quarter" idx="12"/>
          </p:nvPr>
        </p:nvSpPr>
        <p:spPr/>
        <p:txBody>
          <a:bodyPr/>
          <a:lstStyle/>
          <a:p>
            <a:fld id="{B187D5F3-3B74-43A7-95B0-A5CC5C8A4AD8}"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Nudrat_Ratal\Documents\Scanned Documents\Image (20).jpg"/>
          <p:cNvPicPr>
            <a:picLocks noChangeAspect="1" noChangeArrowheads="1"/>
          </p:cNvPicPr>
          <p:nvPr/>
        </p:nvPicPr>
        <p:blipFill>
          <a:blip r:embed="rId2">
            <a:lum bright="-30000"/>
          </a:blip>
          <a:srcRect b="5764"/>
          <a:stretch>
            <a:fillRect/>
          </a:stretch>
        </p:blipFill>
        <p:spPr bwMode="auto">
          <a:xfrm rot="5400000">
            <a:off x="1519538" y="-587970"/>
            <a:ext cx="6866924" cy="8033940"/>
          </a:xfrm>
          <a:prstGeom prst="rect">
            <a:avLst/>
          </a:prstGeom>
          <a:noFill/>
        </p:spPr>
      </p:pic>
      <p:sp>
        <p:nvSpPr>
          <p:cNvPr id="5" name="Rectangle 4"/>
          <p:cNvSpPr/>
          <p:nvPr/>
        </p:nvSpPr>
        <p:spPr>
          <a:xfrm>
            <a:off x="235824" y="217693"/>
            <a:ext cx="2216846" cy="7824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2745" tIns="16372" rIns="32745" bIns="16372" rtlCol="0" anchor="ctr"/>
          <a:lstStyle/>
          <a:p>
            <a:pPr algn="ctr"/>
            <a:r>
              <a:rPr lang="en-CA" sz="1700" dirty="0" smtClean="0">
                <a:solidFill>
                  <a:schemeClr val="tx1"/>
                </a:solidFill>
              </a:rPr>
              <a:t>Process</a:t>
            </a:r>
          </a:p>
          <a:p>
            <a:pPr algn="ctr"/>
            <a:r>
              <a:rPr lang="en-CA" sz="1700" dirty="0" smtClean="0">
                <a:solidFill>
                  <a:schemeClr val="tx1"/>
                </a:solidFill>
              </a:rPr>
              <a:t>(Brainstorming)</a:t>
            </a:r>
          </a:p>
          <a:p>
            <a:pPr algn="ctr"/>
            <a:r>
              <a:rPr lang="en-CA" sz="1700" dirty="0" smtClean="0">
                <a:solidFill>
                  <a:schemeClr val="tx1"/>
                </a:solidFill>
              </a:rPr>
              <a:t>Wireframe - Hardcopy</a:t>
            </a:r>
            <a:endParaRPr lang="en-US" sz="1700" dirty="0">
              <a:solidFill>
                <a:schemeClr val="tx1"/>
              </a:solidFill>
            </a:endParaRPr>
          </a:p>
        </p:txBody>
      </p:sp>
      <p:sp>
        <p:nvSpPr>
          <p:cNvPr id="4" name="Slide Number Placeholder 3"/>
          <p:cNvSpPr>
            <a:spLocks noGrp="1"/>
          </p:cNvSpPr>
          <p:nvPr>
            <p:ph type="sldNum" sz="quarter" idx="12"/>
          </p:nvPr>
        </p:nvSpPr>
        <p:spPr/>
        <p:txBody>
          <a:bodyPr/>
          <a:lstStyle/>
          <a:p>
            <a:fld id="{B187D5F3-3B74-43A7-95B0-A5CC5C8A4AD8}"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5824" y="217692"/>
            <a:ext cx="1449549" cy="7620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2745" tIns="16372" rIns="32745" bIns="16372" rtlCol="0" anchor="ctr"/>
          <a:lstStyle/>
          <a:p>
            <a:pPr algn="ctr"/>
            <a:r>
              <a:rPr lang="en-CA" sz="1700" dirty="0" smtClean="0">
                <a:solidFill>
                  <a:schemeClr val="tx1"/>
                </a:solidFill>
              </a:rPr>
              <a:t>Process</a:t>
            </a:r>
          </a:p>
          <a:p>
            <a:pPr algn="ctr"/>
            <a:r>
              <a:rPr lang="en-CA" sz="1700" dirty="0" smtClean="0">
                <a:solidFill>
                  <a:schemeClr val="tx1"/>
                </a:solidFill>
              </a:rPr>
              <a:t>(Visual Studies)</a:t>
            </a:r>
          </a:p>
          <a:p>
            <a:pPr algn="ctr"/>
            <a:r>
              <a:rPr lang="en-CA" sz="1700" dirty="0" smtClean="0">
                <a:solidFill>
                  <a:schemeClr val="tx1"/>
                </a:solidFill>
              </a:rPr>
              <a:t>Gallery</a:t>
            </a:r>
            <a:endParaRPr lang="en-US" sz="1700" dirty="0">
              <a:solidFill>
                <a:schemeClr val="tx1"/>
              </a:solidFill>
            </a:endParaRPr>
          </a:p>
        </p:txBody>
      </p:sp>
      <p:pic>
        <p:nvPicPr>
          <p:cNvPr id="4" name="Picture 3" descr="28547360_2017169461903871_1459783820_o.jpg"/>
          <p:cNvPicPr>
            <a:picLocks noChangeAspect="1"/>
          </p:cNvPicPr>
          <p:nvPr/>
        </p:nvPicPr>
        <p:blipFill>
          <a:blip r:embed="rId2" cstate="print"/>
          <a:stretch>
            <a:fillRect/>
          </a:stretch>
        </p:blipFill>
        <p:spPr>
          <a:xfrm>
            <a:off x="678059" y="1254793"/>
            <a:ext cx="1695235" cy="1056262"/>
          </a:xfrm>
          <a:prstGeom prst="rect">
            <a:avLst/>
          </a:prstGeom>
        </p:spPr>
      </p:pic>
      <p:pic>
        <p:nvPicPr>
          <p:cNvPr id="5" name="Picture 4" descr="28555604_2017169465237204_1425502935_o.jpg"/>
          <p:cNvPicPr>
            <a:picLocks noChangeAspect="1"/>
          </p:cNvPicPr>
          <p:nvPr/>
        </p:nvPicPr>
        <p:blipFill>
          <a:blip r:embed="rId3" cstate="print"/>
          <a:stretch>
            <a:fillRect/>
          </a:stretch>
        </p:blipFill>
        <p:spPr>
          <a:xfrm>
            <a:off x="334099" y="2857496"/>
            <a:ext cx="2235745" cy="1393041"/>
          </a:xfrm>
          <a:prstGeom prst="rect">
            <a:avLst/>
          </a:prstGeom>
        </p:spPr>
      </p:pic>
      <p:pic>
        <p:nvPicPr>
          <p:cNvPr id="6" name="Picture 5" descr="28641099_2017169458570538_1853401666_o.jpg"/>
          <p:cNvPicPr>
            <a:picLocks noChangeAspect="1"/>
          </p:cNvPicPr>
          <p:nvPr/>
        </p:nvPicPr>
        <p:blipFill>
          <a:blip r:embed="rId4" cstate="print"/>
          <a:stretch>
            <a:fillRect/>
          </a:stretch>
        </p:blipFill>
        <p:spPr>
          <a:xfrm>
            <a:off x="2201314" y="4411720"/>
            <a:ext cx="737059" cy="1451438"/>
          </a:xfrm>
          <a:prstGeom prst="rect">
            <a:avLst/>
          </a:prstGeom>
        </p:spPr>
      </p:pic>
      <p:pic>
        <p:nvPicPr>
          <p:cNvPr id="9" name="Picture 8" descr="28641099_2017169458570538_1853401666_o.jpg"/>
          <p:cNvPicPr>
            <a:picLocks noChangeAspect="1"/>
          </p:cNvPicPr>
          <p:nvPr/>
        </p:nvPicPr>
        <p:blipFill>
          <a:blip r:embed="rId5" cstate="print"/>
          <a:srcRect t="23532" r="1499" b="43915"/>
          <a:stretch>
            <a:fillRect/>
          </a:stretch>
        </p:blipFill>
        <p:spPr>
          <a:xfrm>
            <a:off x="3549902" y="4381507"/>
            <a:ext cx="1646098" cy="1071283"/>
          </a:xfrm>
          <a:prstGeom prst="rect">
            <a:avLst/>
          </a:prstGeom>
        </p:spPr>
      </p:pic>
      <p:sp>
        <p:nvSpPr>
          <p:cNvPr id="10" name="Right Arrow 9"/>
          <p:cNvSpPr/>
          <p:nvPr/>
        </p:nvSpPr>
        <p:spPr>
          <a:xfrm>
            <a:off x="2938373" y="4695088"/>
            <a:ext cx="614216" cy="707576"/>
          </a:xfrm>
          <a:prstGeom prst="rightArrow">
            <a:avLst>
              <a:gd name="adj1" fmla="val 25685"/>
              <a:gd name="adj2" fmla="val 50000"/>
            </a:avLst>
          </a:prstGeom>
        </p:spPr>
        <p:style>
          <a:lnRef idx="2">
            <a:schemeClr val="accent2">
              <a:shade val="50000"/>
            </a:schemeClr>
          </a:lnRef>
          <a:fillRef idx="1">
            <a:schemeClr val="accent2"/>
          </a:fillRef>
          <a:effectRef idx="0">
            <a:schemeClr val="accent2"/>
          </a:effectRef>
          <a:fontRef idx="minor">
            <a:schemeClr val="lt1"/>
          </a:fontRef>
        </p:style>
        <p:txBody>
          <a:bodyPr lIns="32745" tIns="16372" rIns="32745" bIns="16372" rtlCol="0" anchor="ctr"/>
          <a:lstStyle/>
          <a:p>
            <a:pPr algn="ctr"/>
            <a:endParaRPr lang="en-US"/>
          </a:p>
        </p:txBody>
      </p:sp>
      <p:sp>
        <p:nvSpPr>
          <p:cNvPr id="13" name="TextBox 12"/>
          <p:cNvSpPr txBox="1"/>
          <p:nvPr/>
        </p:nvSpPr>
        <p:spPr>
          <a:xfrm>
            <a:off x="2053902" y="5863159"/>
            <a:ext cx="1056451" cy="3716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pPr algn="ctr"/>
            <a:r>
              <a:rPr lang="en-CA" sz="1100" dirty="0" smtClean="0">
                <a:solidFill>
                  <a:schemeClr val="tx1"/>
                </a:solidFill>
              </a:rPr>
              <a:t>Original but portrait</a:t>
            </a:r>
          </a:p>
        </p:txBody>
      </p:sp>
      <p:sp>
        <p:nvSpPr>
          <p:cNvPr id="14" name="TextBox 13"/>
          <p:cNvSpPr txBox="1"/>
          <p:nvPr/>
        </p:nvSpPr>
        <p:spPr>
          <a:xfrm>
            <a:off x="3599040" y="5452790"/>
            <a:ext cx="1537961" cy="3716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pPr algn="ctr"/>
            <a:r>
              <a:rPr lang="en-CA" sz="1100" dirty="0" smtClean="0">
                <a:solidFill>
                  <a:schemeClr val="tx1"/>
                </a:solidFill>
              </a:rPr>
              <a:t>Zoomed and landscape</a:t>
            </a:r>
          </a:p>
          <a:p>
            <a:pPr algn="ctr"/>
            <a:r>
              <a:rPr lang="en-CA" sz="1100" dirty="0" smtClean="0">
                <a:solidFill>
                  <a:schemeClr val="tx1"/>
                </a:solidFill>
              </a:rPr>
              <a:t>-Use this</a:t>
            </a:r>
          </a:p>
        </p:txBody>
      </p:sp>
      <p:sp>
        <p:nvSpPr>
          <p:cNvPr id="15" name="TextBox 14"/>
          <p:cNvSpPr txBox="1"/>
          <p:nvPr/>
        </p:nvSpPr>
        <p:spPr>
          <a:xfrm>
            <a:off x="997451" y="4109362"/>
            <a:ext cx="923746" cy="2023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pPr algn="ctr"/>
            <a:r>
              <a:rPr lang="en-CA" sz="1100" dirty="0" smtClean="0">
                <a:solidFill>
                  <a:schemeClr val="tx1"/>
                </a:solidFill>
              </a:rPr>
              <a:t>INCLUDE IT</a:t>
            </a:r>
          </a:p>
        </p:txBody>
      </p:sp>
      <p:sp>
        <p:nvSpPr>
          <p:cNvPr id="16" name="TextBox 15"/>
          <p:cNvSpPr txBox="1"/>
          <p:nvPr/>
        </p:nvSpPr>
        <p:spPr>
          <a:xfrm>
            <a:off x="761627" y="2283840"/>
            <a:ext cx="1537961" cy="3716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pPr algn="ctr"/>
            <a:r>
              <a:rPr lang="en-CA" sz="1100" dirty="0" smtClean="0">
                <a:solidFill>
                  <a:schemeClr val="tx1"/>
                </a:solidFill>
              </a:rPr>
              <a:t>Adjust colours, cut down sky area</a:t>
            </a:r>
          </a:p>
        </p:txBody>
      </p:sp>
      <p:pic>
        <p:nvPicPr>
          <p:cNvPr id="1026" name="Picture 2" descr="C:\Users\Nudrat_Ratal\Downloads\28579963_2017169455237205_1480051475_o.jpg"/>
          <p:cNvPicPr>
            <a:picLocks noChangeAspect="1" noChangeArrowheads="1"/>
          </p:cNvPicPr>
          <p:nvPr/>
        </p:nvPicPr>
        <p:blipFill>
          <a:blip r:embed="rId6" cstate="print"/>
          <a:srcRect/>
          <a:stretch>
            <a:fillRect/>
          </a:stretch>
        </p:blipFill>
        <p:spPr bwMode="auto">
          <a:xfrm>
            <a:off x="3500765" y="3020783"/>
            <a:ext cx="1771627" cy="1103860"/>
          </a:xfrm>
          <a:prstGeom prst="rect">
            <a:avLst/>
          </a:prstGeom>
          <a:noFill/>
        </p:spPr>
      </p:pic>
      <p:pic>
        <p:nvPicPr>
          <p:cNvPr id="1027" name="Picture 3" descr="C:\Users\Nudrat_Ratal\Pictures\DSLR\Grad\13582342_1731329660487854_2060815167_o.jpg"/>
          <p:cNvPicPr>
            <a:picLocks noChangeAspect="1" noChangeArrowheads="1"/>
          </p:cNvPicPr>
          <p:nvPr/>
        </p:nvPicPr>
        <p:blipFill>
          <a:blip r:embed="rId7" cstate="print"/>
          <a:srcRect/>
          <a:stretch>
            <a:fillRect/>
          </a:stretch>
        </p:blipFill>
        <p:spPr bwMode="auto">
          <a:xfrm>
            <a:off x="5427578" y="4299864"/>
            <a:ext cx="2105128" cy="1554176"/>
          </a:xfrm>
          <a:prstGeom prst="rect">
            <a:avLst/>
          </a:prstGeom>
          <a:noFill/>
        </p:spPr>
      </p:pic>
      <p:pic>
        <p:nvPicPr>
          <p:cNvPr id="1028" name="Picture 4" descr="C:\Users\Nudrat_Ratal\Pictures\DSLR\Grad\IMG_2310.JPG"/>
          <p:cNvPicPr>
            <a:picLocks noChangeAspect="1" noChangeArrowheads="1"/>
          </p:cNvPicPr>
          <p:nvPr/>
        </p:nvPicPr>
        <p:blipFill>
          <a:blip r:embed="rId8" cstate="print"/>
          <a:srcRect/>
          <a:stretch>
            <a:fillRect/>
          </a:stretch>
        </p:blipFill>
        <p:spPr bwMode="auto">
          <a:xfrm>
            <a:off x="7581843" y="4191005"/>
            <a:ext cx="2129642" cy="1572659"/>
          </a:xfrm>
          <a:prstGeom prst="rect">
            <a:avLst/>
          </a:prstGeom>
          <a:noFill/>
        </p:spPr>
      </p:pic>
      <p:sp>
        <p:nvSpPr>
          <p:cNvPr id="20" name="TextBox 19"/>
          <p:cNvSpPr txBox="1"/>
          <p:nvPr/>
        </p:nvSpPr>
        <p:spPr>
          <a:xfrm>
            <a:off x="6820216" y="6123233"/>
            <a:ext cx="1537961" cy="3716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pPr algn="ctr"/>
            <a:r>
              <a:rPr lang="en-CA" sz="1100" dirty="0" smtClean="0">
                <a:solidFill>
                  <a:schemeClr val="tx1"/>
                </a:solidFill>
              </a:rPr>
              <a:t>High school Graduation Pictures</a:t>
            </a:r>
          </a:p>
        </p:txBody>
      </p:sp>
      <p:pic>
        <p:nvPicPr>
          <p:cNvPr id="1029" name="Picture 5" descr="C:\Users\Nudrat_Ratal\Pictures\DSLR\Grad\IMG_2298.JPG"/>
          <p:cNvPicPr>
            <a:picLocks noChangeAspect="1" noChangeArrowheads="1"/>
          </p:cNvPicPr>
          <p:nvPr/>
        </p:nvPicPr>
        <p:blipFill>
          <a:blip r:embed="rId9" cstate="print"/>
          <a:srcRect l="1323" t="10914" r="33854" b="48406"/>
          <a:stretch>
            <a:fillRect/>
          </a:stretch>
        </p:blipFill>
        <p:spPr bwMode="auto">
          <a:xfrm>
            <a:off x="5444372" y="380979"/>
            <a:ext cx="2579706" cy="1195493"/>
          </a:xfrm>
          <a:prstGeom prst="rect">
            <a:avLst/>
          </a:prstGeom>
          <a:noFill/>
        </p:spPr>
      </p:pic>
      <p:pic>
        <p:nvPicPr>
          <p:cNvPr id="1030" name="Picture 6" descr="C:\Users\Nudrat_Ratal\Pictures\DSLR\Grad\IMG_2294.JPG"/>
          <p:cNvPicPr>
            <a:picLocks noChangeAspect="1" noChangeArrowheads="1"/>
          </p:cNvPicPr>
          <p:nvPr/>
        </p:nvPicPr>
        <p:blipFill>
          <a:blip r:embed="rId10" cstate="print"/>
          <a:srcRect l="24474" t="41673" r="2103" b="32531"/>
          <a:stretch>
            <a:fillRect/>
          </a:stretch>
        </p:blipFill>
        <p:spPr bwMode="auto">
          <a:xfrm>
            <a:off x="5486482" y="3184070"/>
            <a:ext cx="3461341" cy="898078"/>
          </a:xfrm>
          <a:prstGeom prst="rect">
            <a:avLst/>
          </a:prstGeom>
          <a:noFill/>
        </p:spPr>
      </p:pic>
      <p:pic>
        <p:nvPicPr>
          <p:cNvPr id="1031" name="Picture 7" descr="C:\Users\Nudrat_Ratal\Pictures\DSLR\Grad\IMG_2296.JPG"/>
          <p:cNvPicPr>
            <a:picLocks noChangeAspect="1" noChangeArrowheads="1"/>
          </p:cNvPicPr>
          <p:nvPr/>
        </p:nvPicPr>
        <p:blipFill>
          <a:blip r:embed="rId11" cstate="print"/>
          <a:srcRect l="57996" t="-714" r="19144"/>
          <a:stretch>
            <a:fillRect/>
          </a:stretch>
        </p:blipFill>
        <p:spPr bwMode="auto">
          <a:xfrm rot="16200000">
            <a:off x="7297497" y="617700"/>
            <a:ext cx="1262245" cy="3346964"/>
          </a:xfrm>
          <a:prstGeom prst="rect">
            <a:avLst/>
          </a:prstGeom>
          <a:noFill/>
        </p:spPr>
      </p:pic>
      <p:pic>
        <p:nvPicPr>
          <p:cNvPr id="24" name="Picture 5" descr="C:\Users\Nudrat_Ratal\Pictures\DSLR\Grad\IMG_2298.JPG"/>
          <p:cNvPicPr>
            <a:picLocks noChangeAspect="1" noChangeArrowheads="1"/>
          </p:cNvPicPr>
          <p:nvPr/>
        </p:nvPicPr>
        <p:blipFill>
          <a:blip r:embed="rId12" cstate="print"/>
          <a:srcRect l="-661" t="24805" r="37161" b="21617"/>
          <a:stretch>
            <a:fillRect/>
          </a:stretch>
        </p:blipFill>
        <p:spPr bwMode="auto">
          <a:xfrm>
            <a:off x="8146921" y="435407"/>
            <a:ext cx="1498686" cy="933797"/>
          </a:xfrm>
          <a:prstGeom prst="rect">
            <a:avLst/>
          </a:prstGeom>
          <a:noFill/>
        </p:spPr>
      </p:pic>
      <p:sp>
        <p:nvSpPr>
          <p:cNvPr id="25" name="TextBox 24"/>
          <p:cNvSpPr txBox="1"/>
          <p:nvPr/>
        </p:nvSpPr>
        <p:spPr>
          <a:xfrm>
            <a:off x="3608902" y="4109362"/>
            <a:ext cx="1537961" cy="2023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pPr algn="ctr"/>
            <a:r>
              <a:rPr lang="en-CA" sz="1100" dirty="0" smtClean="0">
                <a:solidFill>
                  <a:schemeClr val="tx1"/>
                </a:solidFill>
              </a:rPr>
              <a:t>Adjust colours</a:t>
            </a:r>
          </a:p>
        </p:txBody>
      </p:sp>
      <p:sp>
        <p:nvSpPr>
          <p:cNvPr id="27" name="TextBox 26"/>
          <p:cNvSpPr txBox="1"/>
          <p:nvPr/>
        </p:nvSpPr>
        <p:spPr>
          <a:xfrm>
            <a:off x="2004765" y="6395378"/>
            <a:ext cx="3120215" cy="20234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pPr algn="ctr"/>
            <a:r>
              <a:rPr lang="en-CA" sz="1100" dirty="0" smtClean="0">
                <a:solidFill>
                  <a:schemeClr val="tx1"/>
                </a:solidFill>
              </a:rPr>
              <a:t>University Pictures</a:t>
            </a:r>
          </a:p>
        </p:txBody>
      </p:sp>
      <p:pic>
        <p:nvPicPr>
          <p:cNvPr id="1032" name="Picture 8" descr="C:\Users\Nudrat_Ratal\Downloads\28695148_2017649495189201_666397667_o.png"/>
          <p:cNvPicPr>
            <a:picLocks noChangeAspect="1" noChangeArrowheads="1"/>
          </p:cNvPicPr>
          <p:nvPr/>
        </p:nvPicPr>
        <p:blipFill>
          <a:blip r:embed="rId13" cstate="print"/>
          <a:srcRect t="19140" b="25000"/>
          <a:stretch>
            <a:fillRect/>
          </a:stretch>
        </p:blipFill>
        <p:spPr bwMode="auto">
          <a:xfrm>
            <a:off x="3528020" y="1061341"/>
            <a:ext cx="1449549" cy="1594504"/>
          </a:xfrm>
          <a:prstGeom prst="rect">
            <a:avLst/>
          </a:prstGeom>
          <a:noFill/>
        </p:spPr>
      </p:pic>
      <p:sp>
        <p:nvSpPr>
          <p:cNvPr id="29" name="Rectangle 28"/>
          <p:cNvSpPr/>
          <p:nvPr/>
        </p:nvSpPr>
        <p:spPr>
          <a:xfrm>
            <a:off x="5370667" y="244907"/>
            <a:ext cx="4373215" cy="636818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2745" tIns="16372" rIns="32745" bIns="16372" rtlCol="0" anchor="ctr"/>
          <a:lstStyle/>
          <a:p>
            <a:pPr algn="ctr"/>
            <a:endParaRPr lang="en-US"/>
          </a:p>
        </p:txBody>
      </p:sp>
      <p:sp>
        <p:nvSpPr>
          <p:cNvPr id="30" name="TextBox 29"/>
          <p:cNvSpPr txBox="1"/>
          <p:nvPr/>
        </p:nvSpPr>
        <p:spPr>
          <a:xfrm>
            <a:off x="3464176" y="2447127"/>
            <a:ext cx="1537961" cy="3716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pPr algn="ctr"/>
            <a:r>
              <a:rPr lang="en-CA" sz="1100" dirty="0" smtClean="0">
                <a:solidFill>
                  <a:schemeClr val="tx1"/>
                </a:solidFill>
              </a:rPr>
              <a:t>Adjust the size, rest is good</a:t>
            </a:r>
          </a:p>
        </p:txBody>
      </p:sp>
      <p:sp>
        <p:nvSpPr>
          <p:cNvPr id="31" name="Rectangle 30"/>
          <p:cNvSpPr/>
          <p:nvPr/>
        </p:nvSpPr>
        <p:spPr>
          <a:xfrm>
            <a:off x="235824" y="1006912"/>
            <a:ext cx="5036568" cy="56606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2745" tIns="16372" rIns="32745" bIns="16372" rtlCol="0" anchor="ctr"/>
          <a:lstStyle/>
          <a:p>
            <a:pPr algn="ctr"/>
            <a:endParaRPr lang="en-US"/>
          </a:p>
        </p:txBody>
      </p:sp>
      <p:sp>
        <p:nvSpPr>
          <p:cNvPr id="3" name="TextBox 2"/>
          <p:cNvSpPr txBox="1"/>
          <p:nvPr/>
        </p:nvSpPr>
        <p:spPr>
          <a:xfrm>
            <a:off x="0" y="4793635"/>
            <a:ext cx="1906491" cy="20643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r>
              <a:rPr lang="en-CA" sz="1100" dirty="0" smtClean="0">
                <a:solidFill>
                  <a:schemeClr val="tx1"/>
                </a:solidFill>
              </a:rPr>
              <a:t>Side note: </a:t>
            </a:r>
          </a:p>
          <a:p>
            <a:pPr>
              <a:buFont typeface="Arial" pitchFamily="34" charset="0"/>
              <a:buChar char="•"/>
            </a:pPr>
            <a:r>
              <a:rPr lang="en-CA" sz="1100" dirty="0" smtClean="0">
                <a:solidFill>
                  <a:schemeClr val="tx1"/>
                </a:solidFill>
              </a:rPr>
              <a:t>For photo gallery or homepage slideshow</a:t>
            </a:r>
          </a:p>
          <a:p>
            <a:pPr>
              <a:buFont typeface="Arial" pitchFamily="34" charset="0"/>
              <a:buChar char="•"/>
            </a:pPr>
            <a:r>
              <a:rPr lang="en-CA" sz="1100" dirty="0" smtClean="0">
                <a:solidFill>
                  <a:schemeClr val="tx1"/>
                </a:solidFill>
              </a:rPr>
              <a:t>Caption is a must- photographers name and location</a:t>
            </a:r>
          </a:p>
          <a:p>
            <a:pPr>
              <a:buFont typeface="Arial" pitchFamily="34" charset="0"/>
              <a:buChar char="•"/>
            </a:pPr>
            <a:r>
              <a:rPr lang="en-CA" sz="1100" dirty="0" smtClean="0">
                <a:solidFill>
                  <a:schemeClr val="tx1"/>
                </a:solidFill>
              </a:rPr>
              <a:t>Consider size of the picture</a:t>
            </a:r>
          </a:p>
          <a:p>
            <a:pPr lvl="1">
              <a:buFont typeface="Arial" pitchFamily="34" charset="0"/>
              <a:buChar char="•"/>
            </a:pPr>
            <a:r>
              <a:rPr lang="en-CA" sz="1100" dirty="0" smtClean="0">
                <a:solidFill>
                  <a:schemeClr val="tx1"/>
                </a:solidFill>
              </a:rPr>
              <a:t>Has to be landscape</a:t>
            </a:r>
          </a:p>
          <a:p>
            <a:pPr>
              <a:buFont typeface="Arial" pitchFamily="34" charset="0"/>
              <a:buChar char="•"/>
            </a:pPr>
            <a:r>
              <a:rPr lang="en-CA" sz="1100" dirty="0" smtClean="0">
                <a:solidFill>
                  <a:schemeClr val="tx1"/>
                </a:solidFill>
              </a:rPr>
              <a:t>Have a combo of traditional and modern</a:t>
            </a:r>
          </a:p>
          <a:p>
            <a:pPr>
              <a:buFont typeface="Arial" pitchFamily="34" charset="0"/>
              <a:buChar char="•"/>
            </a:pPr>
            <a:r>
              <a:rPr lang="en-CA" sz="1100" dirty="0" smtClean="0">
                <a:solidFill>
                  <a:schemeClr val="tx1"/>
                </a:solidFill>
              </a:rPr>
              <a:t>Adjust brightness or contrast if needed</a:t>
            </a:r>
          </a:p>
        </p:txBody>
      </p:sp>
      <p:sp>
        <p:nvSpPr>
          <p:cNvPr id="32" name="TextBox 31"/>
          <p:cNvSpPr txBox="1"/>
          <p:nvPr/>
        </p:nvSpPr>
        <p:spPr>
          <a:xfrm>
            <a:off x="5493510" y="1959418"/>
            <a:ext cx="712490" cy="3716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32745" tIns="16372" rIns="32745" bIns="16372" rtlCol="0">
            <a:spAutoFit/>
          </a:bodyPr>
          <a:lstStyle/>
          <a:p>
            <a:pPr algn="ctr"/>
            <a:r>
              <a:rPr lang="en-CA" sz="1100" dirty="0" smtClean="0">
                <a:solidFill>
                  <a:schemeClr val="tx1"/>
                </a:solidFill>
              </a:rPr>
              <a:t>Cropped &amp; adjusted</a:t>
            </a:r>
          </a:p>
        </p:txBody>
      </p:sp>
      <p:sp>
        <p:nvSpPr>
          <p:cNvPr id="28" name="Slide Number Placeholder 27"/>
          <p:cNvSpPr>
            <a:spLocks noGrp="1"/>
          </p:cNvSpPr>
          <p:nvPr>
            <p:ph type="sldNum" sz="quarter" idx="12"/>
          </p:nvPr>
        </p:nvSpPr>
        <p:spPr/>
        <p:txBody>
          <a:bodyPr/>
          <a:lstStyle/>
          <a:p>
            <a:fld id="{B187D5F3-3B74-43A7-95B0-A5CC5C8A4AD8}"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srcRect l="32015" t="24727" r="15165" b="16520"/>
          <a:stretch>
            <a:fillRect/>
          </a:stretch>
        </p:blipFill>
        <p:spPr bwMode="auto">
          <a:xfrm>
            <a:off x="0" y="0"/>
            <a:ext cx="9906000" cy="6862046"/>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CA" dirty="0" smtClean="0">
                <a:solidFill>
                  <a:schemeClr val="bg1"/>
                </a:solidFill>
                <a:latin typeface="Kristen ITC" pitchFamily="66" charset="0"/>
              </a:rPr>
              <a:t>Assignment Information</a:t>
            </a:r>
            <a:endParaRPr lang="en-US" dirty="0">
              <a:solidFill>
                <a:schemeClr val="bg1"/>
              </a:solidFill>
              <a:latin typeface="Kristen ITC" pitchFamily="66" charset="0"/>
            </a:endParaRPr>
          </a:p>
        </p:txBody>
      </p:sp>
      <p:sp>
        <p:nvSpPr>
          <p:cNvPr id="3" name="Content Placeholder 2"/>
          <p:cNvSpPr>
            <a:spLocks noGrp="1"/>
          </p:cNvSpPr>
          <p:nvPr>
            <p:ph idx="1"/>
          </p:nvPr>
        </p:nvSpPr>
        <p:spPr/>
        <p:txBody>
          <a:bodyPr/>
          <a:lstStyle/>
          <a:p>
            <a:r>
              <a:rPr lang="en-GB" b="1" dirty="0" smtClean="0">
                <a:solidFill>
                  <a:schemeClr val="bg1"/>
                </a:solidFill>
                <a:latin typeface="Kristen ITC" pitchFamily="66" charset="0"/>
              </a:rPr>
              <a:t>Webpage Title:</a:t>
            </a:r>
            <a:r>
              <a:rPr lang="en-GB" dirty="0" smtClean="0">
                <a:solidFill>
                  <a:schemeClr val="bg1"/>
                </a:solidFill>
                <a:latin typeface="Kristen ITC" pitchFamily="66" charset="0"/>
              </a:rPr>
              <a:t> Learning Space </a:t>
            </a:r>
          </a:p>
          <a:p>
            <a:r>
              <a:rPr lang="en-GB" b="1" dirty="0" smtClean="0">
                <a:solidFill>
                  <a:schemeClr val="bg1"/>
                </a:solidFill>
                <a:latin typeface="Kristen ITC" pitchFamily="66" charset="0"/>
              </a:rPr>
              <a:t>Webpage Link:</a:t>
            </a:r>
            <a:r>
              <a:rPr lang="en-GB" dirty="0" smtClean="0">
                <a:solidFill>
                  <a:schemeClr val="bg1"/>
                </a:solidFill>
                <a:latin typeface="Kristen ITC" pitchFamily="66" charset="0"/>
              </a:rPr>
              <a:t> </a:t>
            </a:r>
            <a:r>
              <a:rPr lang="en-GB" u="sng" dirty="0" smtClean="0">
                <a:solidFill>
                  <a:schemeClr val="bg1"/>
                </a:solidFill>
                <a:latin typeface="Kristen ITC" pitchFamily="66" charset="0"/>
                <a:hlinkClick r:id="rId3"/>
              </a:rPr>
              <a:t>https://en.wikipedia.org/wiki/Learning_space</a:t>
            </a:r>
            <a:endParaRPr lang="en-US" dirty="0">
              <a:solidFill>
                <a:schemeClr val="bg1"/>
              </a:solidFill>
              <a:latin typeface="Kristen ITC" pitchFamily="66" charset="0"/>
            </a:endParaRPr>
          </a:p>
        </p:txBody>
      </p:sp>
      <p:sp>
        <p:nvSpPr>
          <p:cNvPr id="5" name="Slide Number Placeholder 4"/>
          <p:cNvSpPr>
            <a:spLocks noGrp="1"/>
          </p:cNvSpPr>
          <p:nvPr>
            <p:ph type="sldNum" sz="quarter" idx="12"/>
          </p:nvPr>
        </p:nvSpPr>
        <p:spPr/>
        <p:txBody>
          <a:bodyPr/>
          <a:lstStyle/>
          <a:p>
            <a:fld id="{B187D5F3-3B74-43A7-95B0-A5CC5C8A4AD8}"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5824" y="217692"/>
            <a:ext cx="1449549" cy="76200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32745" tIns="16372" rIns="32745" bIns="16372" rtlCol="0" anchor="ctr"/>
          <a:lstStyle/>
          <a:p>
            <a:pPr algn="ctr"/>
            <a:r>
              <a:rPr lang="en-CA" sz="1700" dirty="0" smtClean="0">
                <a:solidFill>
                  <a:schemeClr val="tx1"/>
                </a:solidFill>
              </a:rPr>
              <a:t>Process</a:t>
            </a:r>
          </a:p>
          <a:p>
            <a:pPr algn="ctr"/>
            <a:r>
              <a:rPr lang="en-CA" sz="1700" dirty="0" smtClean="0">
                <a:solidFill>
                  <a:schemeClr val="tx1"/>
                </a:solidFill>
              </a:rPr>
              <a:t>(Visual Studies)</a:t>
            </a:r>
          </a:p>
          <a:p>
            <a:pPr algn="ctr"/>
            <a:r>
              <a:rPr lang="en-CA" sz="1700" dirty="0" smtClean="0">
                <a:solidFill>
                  <a:schemeClr val="tx1"/>
                </a:solidFill>
              </a:rPr>
              <a:t>Gallery</a:t>
            </a:r>
            <a:endParaRPr lang="en-US" sz="1700" dirty="0">
              <a:solidFill>
                <a:schemeClr val="tx1"/>
              </a:solidFill>
            </a:endParaRPr>
          </a:p>
        </p:txBody>
      </p:sp>
      <p:grpSp>
        <p:nvGrpSpPr>
          <p:cNvPr id="11" name="Group 23"/>
          <p:cNvGrpSpPr/>
          <p:nvPr/>
        </p:nvGrpSpPr>
        <p:grpSpPr>
          <a:xfrm>
            <a:off x="5026706" y="2013847"/>
            <a:ext cx="4766313" cy="2830306"/>
            <a:chOff x="14473238" y="9715505"/>
            <a:chExt cx="13858972" cy="7429552"/>
          </a:xfrm>
        </p:grpSpPr>
        <p:sp>
          <p:nvSpPr>
            <p:cNvPr id="5" name="Rectangle 4"/>
            <p:cNvSpPr/>
            <p:nvPr/>
          </p:nvSpPr>
          <p:spPr>
            <a:xfrm>
              <a:off x="14473238" y="9715505"/>
              <a:ext cx="13858972" cy="74295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2" name="Picture 11" descr="Image result for tape png"/>
            <p:cNvPicPr>
              <a:picLocks noChangeAspect="1" noChangeArrowheads="1"/>
            </p:cNvPicPr>
            <p:nvPr/>
          </p:nvPicPr>
          <p:blipFill>
            <a:blip r:embed="rId2" cstate="print"/>
            <a:srcRect/>
            <a:stretch>
              <a:fillRect/>
            </a:stretch>
          </p:blipFill>
          <p:spPr bwMode="auto">
            <a:xfrm rot="5400000">
              <a:off x="23409276" y="12793627"/>
              <a:ext cx="3345009" cy="3071834"/>
            </a:xfrm>
            <a:prstGeom prst="rect">
              <a:avLst/>
            </a:prstGeom>
            <a:noFill/>
          </p:spPr>
        </p:pic>
        <p:pic>
          <p:nvPicPr>
            <p:cNvPr id="3" name="Picture 11" descr="Image result for tape png"/>
            <p:cNvPicPr>
              <a:picLocks noChangeAspect="1" noChangeArrowheads="1"/>
            </p:cNvPicPr>
            <p:nvPr/>
          </p:nvPicPr>
          <p:blipFill>
            <a:blip r:embed="rId2" cstate="print"/>
            <a:srcRect/>
            <a:stretch>
              <a:fillRect/>
            </a:stretch>
          </p:blipFill>
          <p:spPr bwMode="auto">
            <a:xfrm rot="5400000">
              <a:off x="22337706" y="11293429"/>
              <a:ext cx="3345009" cy="3071834"/>
            </a:xfrm>
            <a:prstGeom prst="rect">
              <a:avLst/>
            </a:prstGeom>
            <a:noFill/>
          </p:spPr>
        </p:pic>
        <p:pic>
          <p:nvPicPr>
            <p:cNvPr id="6" name="Picture 13" descr="Image result for tape png"/>
            <p:cNvPicPr>
              <a:picLocks noChangeAspect="1" noChangeArrowheads="1"/>
            </p:cNvPicPr>
            <p:nvPr/>
          </p:nvPicPr>
          <p:blipFill>
            <a:blip r:embed="rId3" cstate="print"/>
            <a:srcRect/>
            <a:stretch>
              <a:fillRect/>
            </a:stretch>
          </p:blipFill>
          <p:spPr bwMode="auto">
            <a:xfrm rot="19991006">
              <a:off x="18711790" y="12597959"/>
              <a:ext cx="2574313" cy="1035501"/>
            </a:xfrm>
            <a:prstGeom prst="rect">
              <a:avLst/>
            </a:prstGeom>
            <a:noFill/>
          </p:spPr>
        </p:pic>
        <p:pic>
          <p:nvPicPr>
            <p:cNvPr id="7" name="Picture 13" descr="Image result for tape png"/>
            <p:cNvPicPr>
              <a:picLocks noChangeAspect="1" noChangeArrowheads="1"/>
            </p:cNvPicPr>
            <p:nvPr/>
          </p:nvPicPr>
          <p:blipFill>
            <a:blip r:embed="rId4" cstate="print"/>
            <a:srcRect/>
            <a:stretch>
              <a:fillRect/>
            </a:stretch>
          </p:blipFill>
          <p:spPr bwMode="auto">
            <a:xfrm rot="1832006">
              <a:off x="14995581" y="13567219"/>
              <a:ext cx="5028359" cy="2022626"/>
            </a:xfrm>
            <a:prstGeom prst="rect">
              <a:avLst/>
            </a:prstGeom>
            <a:noFill/>
          </p:spPr>
        </p:pic>
        <p:sp>
          <p:nvSpPr>
            <p:cNvPr id="8" name="TextBox 7"/>
            <p:cNvSpPr txBox="1"/>
            <p:nvPr/>
          </p:nvSpPr>
          <p:spPr>
            <a:xfrm>
              <a:off x="16616379" y="9786942"/>
              <a:ext cx="10504117" cy="1292663"/>
            </a:xfrm>
            <a:prstGeom prst="rect">
              <a:avLst/>
            </a:prstGeom>
            <a:noFill/>
          </p:spPr>
          <p:txBody>
            <a:bodyPr wrap="none" rtlCol="0">
              <a:spAutoFit/>
            </a:bodyPr>
            <a:lstStyle/>
            <a:p>
              <a:r>
                <a:rPr lang="en-CA" sz="2600" b="1" dirty="0" smtClean="0"/>
                <a:t>Tapes For Gallery Images</a:t>
              </a:r>
              <a:endParaRPr lang="en-US" sz="2600" b="1" dirty="0"/>
            </a:p>
          </p:txBody>
        </p:sp>
      </p:grpSp>
      <p:grpSp>
        <p:nvGrpSpPr>
          <p:cNvPr id="20" name="Group 22"/>
          <p:cNvGrpSpPr/>
          <p:nvPr/>
        </p:nvGrpSpPr>
        <p:grpSpPr>
          <a:xfrm>
            <a:off x="83277" y="2000240"/>
            <a:ext cx="4941161" cy="2857520"/>
            <a:chOff x="385020" y="6857985"/>
            <a:chExt cx="14367375" cy="7500990"/>
          </a:xfrm>
        </p:grpSpPr>
        <p:sp>
          <p:nvSpPr>
            <p:cNvPr id="9" name="Rectangle 8"/>
            <p:cNvSpPr/>
            <p:nvPr/>
          </p:nvSpPr>
          <p:spPr>
            <a:xfrm>
              <a:off x="471390" y="6857985"/>
              <a:ext cx="13816210" cy="75009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TextBox 9"/>
            <p:cNvSpPr txBox="1"/>
            <p:nvPr/>
          </p:nvSpPr>
          <p:spPr>
            <a:xfrm>
              <a:off x="385020" y="7286613"/>
              <a:ext cx="14367375" cy="1211871"/>
            </a:xfrm>
            <a:prstGeom prst="rect">
              <a:avLst/>
            </a:prstGeom>
            <a:noFill/>
          </p:spPr>
          <p:txBody>
            <a:bodyPr wrap="none" rtlCol="0">
              <a:spAutoFit/>
            </a:bodyPr>
            <a:lstStyle/>
            <a:p>
              <a:r>
                <a:rPr lang="en-CA" sz="2400" b="1" dirty="0" smtClean="0"/>
                <a:t>Fonts Suitable For Chalkboard Theme</a:t>
              </a:r>
              <a:endParaRPr lang="en-US" sz="2400" b="1" dirty="0"/>
            </a:p>
          </p:txBody>
        </p:sp>
        <p:sp>
          <p:nvSpPr>
            <p:cNvPr id="12" name="TextBox 11"/>
            <p:cNvSpPr txBox="1"/>
            <p:nvPr/>
          </p:nvSpPr>
          <p:spPr>
            <a:xfrm>
              <a:off x="651917" y="9144000"/>
              <a:ext cx="5319178" cy="1090682"/>
            </a:xfrm>
            <a:prstGeom prst="rect">
              <a:avLst/>
            </a:prstGeom>
            <a:noFill/>
          </p:spPr>
          <p:txBody>
            <a:bodyPr wrap="none" rtlCol="0">
              <a:spAutoFit/>
            </a:bodyPr>
            <a:lstStyle/>
            <a:p>
              <a:r>
                <a:rPr lang="en-CA" sz="2100" dirty="0" smtClean="0"/>
                <a:t>Learning Space</a:t>
              </a:r>
              <a:endParaRPr lang="en-US" sz="2100" dirty="0"/>
            </a:p>
          </p:txBody>
        </p:sp>
        <p:sp>
          <p:nvSpPr>
            <p:cNvPr id="13" name="TextBox 12"/>
            <p:cNvSpPr txBox="1"/>
            <p:nvPr/>
          </p:nvSpPr>
          <p:spPr>
            <a:xfrm>
              <a:off x="7358113" y="9144000"/>
              <a:ext cx="5855199" cy="1535034"/>
            </a:xfrm>
            <a:prstGeom prst="rect">
              <a:avLst/>
            </a:prstGeom>
            <a:noFill/>
          </p:spPr>
          <p:txBody>
            <a:bodyPr wrap="none" rtlCol="0">
              <a:spAutoFit/>
            </a:bodyPr>
            <a:lstStyle/>
            <a:p>
              <a:r>
                <a:rPr lang="en-CA" sz="3200" dirty="0" smtClean="0">
                  <a:latin typeface="AR CARTER" pitchFamily="2" charset="0"/>
                </a:rPr>
                <a:t>Learning Space</a:t>
              </a:r>
              <a:endParaRPr lang="en-US" sz="3200" dirty="0">
                <a:latin typeface="AR CARTER" pitchFamily="2" charset="0"/>
              </a:endParaRPr>
            </a:p>
          </p:txBody>
        </p:sp>
        <p:sp>
          <p:nvSpPr>
            <p:cNvPr id="14" name="TextBox 13"/>
            <p:cNvSpPr txBox="1"/>
            <p:nvPr/>
          </p:nvSpPr>
          <p:spPr>
            <a:xfrm>
              <a:off x="7215238" y="10429886"/>
              <a:ext cx="7001816" cy="1292663"/>
            </a:xfrm>
            <a:prstGeom prst="rect">
              <a:avLst/>
            </a:prstGeom>
            <a:noFill/>
          </p:spPr>
          <p:txBody>
            <a:bodyPr wrap="none" rtlCol="0">
              <a:spAutoFit/>
            </a:bodyPr>
            <a:lstStyle/>
            <a:p>
              <a:r>
                <a:rPr lang="en-CA" sz="2600" dirty="0" smtClean="0">
                  <a:latin typeface="Bradley Hand ITC" pitchFamily="66" charset="0"/>
                </a:rPr>
                <a:t>Learning Space</a:t>
              </a:r>
              <a:endParaRPr lang="en-US" sz="2600" dirty="0">
                <a:latin typeface="Bradley Hand ITC" pitchFamily="66" charset="0"/>
              </a:endParaRPr>
            </a:p>
          </p:txBody>
        </p:sp>
        <p:sp>
          <p:nvSpPr>
            <p:cNvPr id="15" name="TextBox 14"/>
            <p:cNvSpPr txBox="1"/>
            <p:nvPr/>
          </p:nvSpPr>
          <p:spPr>
            <a:xfrm>
              <a:off x="651917" y="11430016"/>
              <a:ext cx="5552229" cy="1090682"/>
            </a:xfrm>
            <a:prstGeom prst="rect">
              <a:avLst/>
            </a:prstGeom>
            <a:noFill/>
          </p:spPr>
          <p:txBody>
            <a:bodyPr wrap="none" rtlCol="0">
              <a:spAutoFit/>
            </a:bodyPr>
            <a:lstStyle/>
            <a:p>
              <a:r>
                <a:rPr lang="en-CA" sz="2100" dirty="0" smtClean="0">
                  <a:latin typeface="AR BERKLEY" pitchFamily="2" charset="0"/>
                </a:rPr>
                <a:t>Learning Space</a:t>
              </a:r>
              <a:endParaRPr lang="en-US" sz="2100" dirty="0">
                <a:latin typeface="AR BERKLEY" pitchFamily="2" charset="0"/>
              </a:endParaRPr>
            </a:p>
          </p:txBody>
        </p:sp>
        <p:sp>
          <p:nvSpPr>
            <p:cNvPr id="16" name="TextBox 15"/>
            <p:cNvSpPr txBox="1"/>
            <p:nvPr/>
          </p:nvSpPr>
          <p:spPr>
            <a:xfrm>
              <a:off x="651917" y="10215570"/>
              <a:ext cx="4321714" cy="1090682"/>
            </a:xfrm>
            <a:prstGeom prst="rect">
              <a:avLst/>
            </a:prstGeom>
            <a:noFill/>
          </p:spPr>
          <p:txBody>
            <a:bodyPr wrap="none" rtlCol="0">
              <a:spAutoFit/>
            </a:bodyPr>
            <a:lstStyle/>
            <a:p>
              <a:r>
                <a:rPr lang="en-CA" sz="2100" dirty="0" smtClean="0">
                  <a:latin typeface="Agency FB" pitchFamily="34" charset="0"/>
                </a:rPr>
                <a:t>Learning Space</a:t>
              </a:r>
              <a:endParaRPr lang="en-US" sz="2100" dirty="0">
                <a:latin typeface="Agency FB" pitchFamily="34" charset="0"/>
              </a:endParaRPr>
            </a:p>
          </p:txBody>
        </p:sp>
        <p:sp>
          <p:nvSpPr>
            <p:cNvPr id="17" name="TextBox 16"/>
            <p:cNvSpPr txBox="1"/>
            <p:nvPr/>
          </p:nvSpPr>
          <p:spPr>
            <a:xfrm>
              <a:off x="7286677" y="12501588"/>
              <a:ext cx="6973847" cy="1090682"/>
            </a:xfrm>
            <a:prstGeom prst="rect">
              <a:avLst/>
            </a:prstGeom>
            <a:noFill/>
          </p:spPr>
          <p:txBody>
            <a:bodyPr wrap="none" rtlCol="0">
              <a:spAutoFit/>
            </a:bodyPr>
            <a:lstStyle/>
            <a:p>
              <a:r>
                <a:rPr lang="en-CA" sz="2100" dirty="0" smtClean="0">
                  <a:latin typeface="Segoe Script" pitchFamily="66" charset="0"/>
                </a:rPr>
                <a:t>Learning Space</a:t>
              </a:r>
              <a:endParaRPr lang="en-US" sz="2100" dirty="0">
                <a:latin typeface="Segoe Script" pitchFamily="66" charset="0"/>
              </a:endParaRPr>
            </a:p>
          </p:txBody>
        </p:sp>
        <p:sp>
          <p:nvSpPr>
            <p:cNvPr id="18" name="TextBox 17"/>
            <p:cNvSpPr txBox="1"/>
            <p:nvPr/>
          </p:nvSpPr>
          <p:spPr>
            <a:xfrm>
              <a:off x="7358113" y="11430016"/>
              <a:ext cx="6414523" cy="1090682"/>
            </a:xfrm>
            <a:prstGeom prst="rect">
              <a:avLst/>
            </a:prstGeom>
            <a:noFill/>
          </p:spPr>
          <p:txBody>
            <a:bodyPr wrap="none" rtlCol="0">
              <a:spAutoFit/>
            </a:bodyPr>
            <a:lstStyle/>
            <a:p>
              <a:r>
                <a:rPr lang="en-CA" sz="2100" dirty="0" smtClean="0">
                  <a:latin typeface="Kristen ITC" pitchFamily="66" charset="0"/>
                </a:rPr>
                <a:t>Learning Space</a:t>
              </a:r>
              <a:endParaRPr lang="en-US" sz="2100" dirty="0">
                <a:latin typeface="Kristen ITC" pitchFamily="66" charset="0"/>
              </a:endParaRPr>
            </a:p>
          </p:txBody>
        </p:sp>
        <p:sp>
          <p:nvSpPr>
            <p:cNvPr id="19" name="TextBox 18"/>
            <p:cNvSpPr txBox="1"/>
            <p:nvPr/>
          </p:nvSpPr>
          <p:spPr>
            <a:xfrm>
              <a:off x="723356" y="12501588"/>
              <a:ext cx="5086126" cy="1535034"/>
            </a:xfrm>
            <a:prstGeom prst="rect">
              <a:avLst/>
            </a:prstGeom>
            <a:noFill/>
          </p:spPr>
          <p:txBody>
            <a:bodyPr wrap="none" rtlCol="0">
              <a:spAutoFit/>
            </a:bodyPr>
            <a:lstStyle/>
            <a:p>
              <a:r>
                <a:rPr lang="en-CA" sz="3200" dirty="0" smtClean="0">
                  <a:latin typeface="Freestyle Script" pitchFamily="66" charset="0"/>
                </a:rPr>
                <a:t>Learning Space</a:t>
              </a:r>
              <a:endParaRPr lang="en-US" sz="3200" dirty="0">
                <a:latin typeface="Freestyle Script" pitchFamily="66" charset="0"/>
              </a:endParaRPr>
            </a:p>
          </p:txBody>
        </p:sp>
        <p:sp>
          <p:nvSpPr>
            <p:cNvPr id="22" name="Right Arrow 21"/>
            <p:cNvSpPr/>
            <p:nvPr/>
          </p:nvSpPr>
          <p:spPr>
            <a:xfrm>
              <a:off x="6757934" y="11358579"/>
              <a:ext cx="671618" cy="821537"/>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3" name="Slide Number Placeholder 22"/>
          <p:cNvSpPr>
            <a:spLocks noGrp="1"/>
          </p:cNvSpPr>
          <p:nvPr>
            <p:ph type="sldNum" sz="quarter" idx="12"/>
          </p:nvPr>
        </p:nvSpPr>
        <p:spPr/>
        <p:txBody>
          <a:bodyPr/>
          <a:lstStyle/>
          <a:p>
            <a:fld id="{B187D5F3-3B74-43A7-95B0-A5CC5C8A4AD8}"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7"/>
          <p:cNvPicPr>
            <a:picLocks noChangeAspect="1" noChangeArrowheads="1"/>
          </p:cNvPicPr>
          <p:nvPr/>
        </p:nvPicPr>
        <p:blipFill>
          <a:blip r:embed="rId3"/>
          <a:srcRect l="32015" t="24727" r="15165" b="16520"/>
          <a:stretch>
            <a:fillRect/>
          </a:stretch>
        </p:blipFill>
        <p:spPr bwMode="auto">
          <a:xfrm>
            <a:off x="0" y="0"/>
            <a:ext cx="9906000" cy="6862046"/>
          </a:xfrm>
          <a:prstGeom prst="rect">
            <a:avLst/>
          </a:prstGeom>
          <a:noFill/>
          <a:ln w="9525">
            <a:noFill/>
            <a:miter lim="800000"/>
            <a:headEnd/>
            <a:tailEnd/>
          </a:ln>
          <a:effectLst/>
        </p:spPr>
      </p:pic>
      <p:pic>
        <p:nvPicPr>
          <p:cNvPr id="10" name="Picture 7"/>
          <p:cNvPicPr>
            <a:picLocks noChangeAspect="1" noChangeArrowheads="1"/>
          </p:cNvPicPr>
          <p:nvPr/>
        </p:nvPicPr>
        <p:blipFill>
          <a:blip r:embed="rId3"/>
          <a:srcRect l="32015" t="24727" r="56134" b="61324"/>
          <a:stretch>
            <a:fillRect/>
          </a:stretch>
        </p:blipFill>
        <p:spPr bwMode="auto">
          <a:xfrm rot="10800000">
            <a:off x="6810388" y="4714884"/>
            <a:ext cx="2428893" cy="1654399"/>
          </a:xfrm>
          <a:prstGeom prst="rect">
            <a:avLst/>
          </a:prstGeom>
          <a:noFill/>
          <a:ln w="9525">
            <a:noFill/>
            <a:miter lim="800000"/>
            <a:headEnd/>
            <a:tailEnd/>
          </a:ln>
          <a:effectLst>
            <a:softEdge rad="317500"/>
          </a:effectLst>
        </p:spPr>
      </p:pic>
      <p:sp>
        <p:nvSpPr>
          <p:cNvPr id="6" name="Title 5"/>
          <p:cNvSpPr>
            <a:spLocks noGrp="1"/>
          </p:cNvSpPr>
          <p:nvPr>
            <p:ph type="title"/>
          </p:nvPr>
        </p:nvSpPr>
        <p:spPr/>
        <p:txBody>
          <a:bodyPr/>
          <a:lstStyle/>
          <a:p>
            <a:r>
              <a:rPr lang="en-CA" dirty="0" smtClean="0">
                <a:solidFill>
                  <a:schemeClr val="bg1"/>
                </a:solidFill>
              </a:rPr>
              <a:t>References</a:t>
            </a:r>
            <a:endParaRPr lang="en-US" dirty="0">
              <a:solidFill>
                <a:schemeClr val="bg1"/>
              </a:solidFill>
            </a:endParaRPr>
          </a:p>
        </p:txBody>
      </p:sp>
      <p:pic>
        <p:nvPicPr>
          <p:cNvPr id="8" name="Picture 7"/>
          <p:cNvPicPr>
            <a:picLocks noChangeAspect="1" noChangeArrowheads="1"/>
          </p:cNvPicPr>
          <p:nvPr/>
        </p:nvPicPr>
        <p:blipFill>
          <a:blip r:embed="rId3"/>
          <a:srcRect l="32015" t="24727" r="56134" b="61324"/>
          <a:stretch>
            <a:fillRect/>
          </a:stretch>
        </p:blipFill>
        <p:spPr bwMode="auto">
          <a:xfrm rot="10800000">
            <a:off x="6918490" y="4816939"/>
            <a:ext cx="2222607" cy="1465930"/>
          </a:xfrm>
          <a:prstGeom prst="rect">
            <a:avLst/>
          </a:prstGeom>
          <a:noFill/>
          <a:ln w="9525">
            <a:noFill/>
            <a:miter lim="800000"/>
            <a:headEnd/>
            <a:tailEnd/>
          </a:ln>
          <a:effectLst>
            <a:softEdge rad="635000"/>
          </a:effectLst>
        </p:spPr>
      </p:pic>
      <p:sp>
        <p:nvSpPr>
          <p:cNvPr id="7" name="Content Placeholder 6"/>
          <p:cNvSpPr>
            <a:spLocks noGrp="1"/>
          </p:cNvSpPr>
          <p:nvPr>
            <p:ph idx="1"/>
          </p:nvPr>
        </p:nvSpPr>
        <p:spPr/>
        <p:txBody>
          <a:bodyPr>
            <a:normAutofit fontScale="92500" lnSpcReduction="10000"/>
          </a:bodyPr>
          <a:lstStyle/>
          <a:p>
            <a:pPr>
              <a:buNone/>
            </a:pPr>
            <a:r>
              <a:rPr lang="en-GB" dirty="0" smtClean="0">
                <a:solidFill>
                  <a:schemeClr val="bg1"/>
                </a:solidFill>
                <a:latin typeface="+mj-lt"/>
              </a:rPr>
              <a:t>Blackboard clipart </a:t>
            </a:r>
            <a:r>
              <a:rPr lang="en-GB" dirty="0" err="1" smtClean="0">
                <a:solidFill>
                  <a:schemeClr val="bg1"/>
                </a:solidFill>
                <a:latin typeface="+mj-lt"/>
              </a:rPr>
              <a:t>powerpoint</a:t>
            </a:r>
            <a:r>
              <a:rPr lang="en-GB" dirty="0" smtClean="0">
                <a:solidFill>
                  <a:schemeClr val="bg1"/>
                </a:solidFill>
                <a:latin typeface="+mj-lt"/>
              </a:rPr>
              <a:t> theme. (</a:t>
            </a:r>
            <a:r>
              <a:rPr lang="en-GB" dirty="0" err="1" smtClean="0">
                <a:solidFill>
                  <a:schemeClr val="bg1"/>
                </a:solidFill>
                <a:latin typeface="+mj-lt"/>
              </a:rPr>
              <a:t>n.d</a:t>
            </a:r>
            <a:r>
              <a:rPr lang="en-GB" dirty="0" smtClean="0">
                <a:solidFill>
                  <a:schemeClr val="bg1"/>
                </a:solidFill>
                <a:latin typeface="+mj-lt"/>
              </a:rPr>
              <a:t>.). Retrieved February 29, 2018, </a:t>
            </a:r>
          </a:p>
          <a:p>
            <a:pPr>
              <a:buNone/>
            </a:pPr>
            <a:r>
              <a:rPr lang="en-GB" dirty="0" smtClean="0">
                <a:solidFill>
                  <a:schemeClr val="bg1"/>
                </a:solidFill>
                <a:latin typeface="+mj-lt"/>
              </a:rPr>
              <a:t>	from </a:t>
            </a:r>
            <a:r>
              <a:rPr lang="en-GB" dirty="0" smtClean="0">
                <a:solidFill>
                  <a:schemeClr val="bg1"/>
                </a:solidFill>
                <a:latin typeface="+mj-lt"/>
                <a:hlinkClick r:id="rId4"/>
              </a:rPr>
              <a:t>http://moziru.com/explore/Blackboard%20clipart%20powerpoint%20theme/</a:t>
            </a:r>
            <a:r>
              <a:rPr lang="en-GB" dirty="0" smtClean="0">
                <a:solidFill>
                  <a:schemeClr val="bg1"/>
                </a:solidFill>
                <a:latin typeface="+mj-lt"/>
              </a:rPr>
              <a:t> </a:t>
            </a:r>
          </a:p>
          <a:p>
            <a:pPr>
              <a:buNone/>
            </a:pPr>
            <a:r>
              <a:rPr lang="en-GB" dirty="0" smtClean="0">
                <a:solidFill>
                  <a:schemeClr val="bg1"/>
                </a:solidFill>
                <a:latin typeface="+mj-lt"/>
              </a:rPr>
              <a:t>Learning space. (2018). En.wikipedia.org. Retrieved 1 March 2018, from </a:t>
            </a:r>
            <a:r>
              <a:rPr lang="en-GB" dirty="0" smtClean="0">
                <a:solidFill>
                  <a:schemeClr val="bg1"/>
                </a:solidFill>
                <a:latin typeface="+mj-lt"/>
                <a:hlinkClick r:id="rId5"/>
              </a:rPr>
              <a:t>https://en.wikipedia.org/wiki/Learning_space</a:t>
            </a:r>
            <a:r>
              <a:rPr lang="en-GB" dirty="0" smtClean="0">
                <a:solidFill>
                  <a:schemeClr val="bg1"/>
                </a:solidFill>
                <a:latin typeface="+mj-lt"/>
              </a:rPr>
              <a:t>  </a:t>
            </a:r>
          </a:p>
          <a:p>
            <a:pPr>
              <a:buNone/>
            </a:pPr>
            <a:r>
              <a:rPr lang="en-GB" dirty="0" smtClean="0">
                <a:solidFill>
                  <a:schemeClr val="bg1"/>
                </a:solidFill>
                <a:latin typeface="+mj-lt"/>
              </a:rPr>
              <a:t>Masking Tape five. (2018). </a:t>
            </a:r>
            <a:r>
              <a:rPr lang="en-GB" dirty="0" err="1" smtClean="0">
                <a:solidFill>
                  <a:schemeClr val="bg1"/>
                </a:solidFill>
                <a:latin typeface="+mj-lt"/>
              </a:rPr>
              <a:t>enjolivure</a:t>
            </a:r>
            <a:r>
              <a:rPr lang="en-GB" dirty="0" smtClean="0">
                <a:solidFill>
                  <a:schemeClr val="bg1"/>
                </a:solidFill>
                <a:latin typeface="+mj-lt"/>
              </a:rPr>
              <a:t>. Retrieved 29 February 2018, from </a:t>
            </a:r>
            <a:r>
              <a:rPr lang="en-GB" dirty="0" smtClean="0">
                <a:solidFill>
                  <a:schemeClr val="bg1"/>
                </a:solidFill>
                <a:latin typeface="+mj-lt"/>
                <a:hlinkClick r:id="rId6"/>
              </a:rPr>
              <a:t>https://enjolivure.wordpress.com/2012/07/01/misc/masking-tape-five-3/</a:t>
            </a:r>
            <a:r>
              <a:rPr lang="en-GB" dirty="0" smtClean="0">
                <a:solidFill>
                  <a:schemeClr val="bg1"/>
                </a:solidFill>
                <a:latin typeface="+mj-lt"/>
              </a:rPr>
              <a:t> </a:t>
            </a:r>
          </a:p>
          <a:p>
            <a:pPr>
              <a:buNone/>
            </a:pPr>
            <a:r>
              <a:rPr lang="en-GB" dirty="0" smtClean="0">
                <a:solidFill>
                  <a:schemeClr val="bg1"/>
                </a:solidFill>
                <a:latin typeface="+mj-lt"/>
              </a:rPr>
              <a:t>PNG images: Twitter. (</a:t>
            </a:r>
            <a:r>
              <a:rPr lang="en-GB" dirty="0" err="1" smtClean="0">
                <a:solidFill>
                  <a:schemeClr val="bg1"/>
                </a:solidFill>
                <a:latin typeface="+mj-lt"/>
              </a:rPr>
              <a:t>n.d</a:t>
            </a:r>
            <a:r>
              <a:rPr lang="en-GB" dirty="0" smtClean="0">
                <a:solidFill>
                  <a:schemeClr val="bg1"/>
                </a:solidFill>
                <a:latin typeface="+mj-lt"/>
              </a:rPr>
              <a:t>.). Retrieved February 28, 2018, from </a:t>
            </a:r>
            <a:r>
              <a:rPr lang="en-GB" dirty="0" smtClean="0">
                <a:solidFill>
                  <a:schemeClr val="bg1"/>
                </a:solidFill>
                <a:latin typeface="+mj-lt"/>
                <a:hlinkClick r:id="rId7"/>
              </a:rPr>
              <a:t>http://pngimg.com/imgs/logos/twitter/</a:t>
            </a:r>
            <a:r>
              <a:rPr lang="en-GB" dirty="0" smtClean="0">
                <a:solidFill>
                  <a:schemeClr val="bg1"/>
                </a:solidFill>
                <a:latin typeface="+mj-lt"/>
              </a:rPr>
              <a:t> </a:t>
            </a:r>
          </a:p>
          <a:p>
            <a:pPr>
              <a:buNone/>
            </a:pPr>
            <a:r>
              <a:rPr lang="en-GB" dirty="0" smtClean="0">
                <a:solidFill>
                  <a:schemeClr val="bg1"/>
                </a:solidFill>
                <a:latin typeface="+mj-lt"/>
              </a:rPr>
              <a:t>Tape </a:t>
            </a:r>
            <a:r>
              <a:rPr lang="en-GB" dirty="0" err="1" smtClean="0">
                <a:solidFill>
                  <a:schemeClr val="bg1"/>
                </a:solidFill>
                <a:latin typeface="+mj-lt"/>
              </a:rPr>
              <a:t>Png</a:t>
            </a:r>
            <a:r>
              <a:rPr lang="en-GB" dirty="0" smtClean="0">
                <a:solidFill>
                  <a:schemeClr val="bg1"/>
                </a:solidFill>
                <a:latin typeface="+mj-lt"/>
              </a:rPr>
              <a:t> - </a:t>
            </a:r>
            <a:r>
              <a:rPr lang="en-GB" dirty="0" err="1" smtClean="0">
                <a:solidFill>
                  <a:schemeClr val="bg1"/>
                </a:solidFill>
                <a:latin typeface="+mj-lt"/>
              </a:rPr>
              <a:t>Freeiconspng</a:t>
            </a:r>
            <a:r>
              <a:rPr lang="en-GB" dirty="0" smtClean="0">
                <a:solidFill>
                  <a:schemeClr val="bg1"/>
                </a:solidFill>
                <a:latin typeface="+mj-lt"/>
              </a:rPr>
              <a:t>. (2018). Freeiconspng.com. Retrieved 1 March 2018, from </a:t>
            </a:r>
            <a:r>
              <a:rPr lang="en-GB" dirty="0" smtClean="0">
                <a:solidFill>
                  <a:schemeClr val="bg1"/>
                </a:solidFill>
                <a:latin typeface="+mj-lt"/>
                <a:hlinkClick r:id="rId8"/>
              </a:rPr>
              <a:t>http://www.freeiconspng.com/images/tape-png</a:t>
            </a:r>
            <a:r>
              <a:rPr lang="en-GB" dirty="0" smtClean="0">
                <a:solidFill>
                  <a:schemeClr val="bg1"/>
                </a:solidFill>
                <a:latin typeface="+mj-lt"/>
              </a:rPr>
              <a:t> </a:t>
            </a:r>
          </a:p>
          <a:p>
            <a:pPr>
              <a:buNone/>
            </a:pPr>
            <a:r>
              <a:rPr lang="en-GB" dirty="0" smtClean="0">
                <a:solidFill>
                  <a:schemeClr val="bg1"/>
                </a:solidFill>
                <a:latin typeface="+mj-lt"/>
              </a:rPr>
              <a:t>***Rest of the graphics (grad pictures + UTM pictures) were taken by me. </a:t>
            </a:r>
          </a:p>
          <a:p>
            <a:pPr>
              <a:buNone/>
            </a:pPr>
            <a:r>
              <a:rPr lang="en-GB" dirty="0" smtClean="0">
                <a:solidFill>
                  <a:schemeClr val="bg1"/>
                </a:solidFill>
                <a:latin typeface="+mj-lt"/>
              </a:rPr>
              <a:t>***Written content on graphic design homepage is quoted from Wikipedia.</a:t>
            </a:r>
          </a:p>
        </p:txBody>
      </p:sp>
      <p:sp>
        <p:nvSpPr>
          <p:cNvPr id="9" name="Slide Number Placeholder 8"/>
          <p:cNvSpPr>
            <a:spLocks noGrp="1"/>
          </p:cNvSpPr>
          <p:nvPr>
            <p:ph type="sldNum" sz="quarter" idx="12"/>
          </p:nvPr>
        </p:nvSpPr>
        <p:spPr/>
        <p:txBody>
          <a:bodyPr/>
          <a:lstStyle/>
          <a:p>
            <a:fld id="{B187D5F3-3B74-43A7-95B0-A5CC5C8A4AD8}" type="slidenum">
              <a:rPr lang="en-US" smtClean="0"/>
              <a:pPr/>
              <a:t>21</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noChangeArrowheads="1"/>
          </p:cNvPicPr>
          <p:nvPr/>
        </p:nvPicPr>
        <p:blipFill>
          <a:blip r:embed="rId2"/>
          <a:srcRect l="32015" t="24727" r="15165" b="16520"/>
          <a:stretch>
            <a:fillRect/>
          </a:stretch>
        </p:blipFill>
        <p:spPr bwMode="auto">
          <a:xfrm>
            <a:off x="0" y="0"/>
            <a:ext cx="9906000" cy="6862046"/>
          </a:xfrm>
          <a:prstGeom prst="rect">
            <a:avLst/>
          </a:prstGeom>
          <a:noFill/>
          <a:ln w="9525">
            <a:noFill/>
            <a:miter lim="800000"/>
            <a:headEnd/>
            <a:tailEnd/>
          </a:ln>
          <a:effectLst/>
        </p:spPr>
      </p:pic>
      <p:sp>
        <p:nvSpPr>
          <p:cNvPr id="3" name="Title 3"/>
          <p:cNvSpPr txBox="1">
            <a:spLocks/>
          </p:cNvSpPr>
          <p:nvPr/>
        </p:nvSpPr>
        <p:spPr>
          <a:xfrm>
            <a:off x="727197" y="2130428"/>
            <a:ext cx="8435855" cy="1470026"/>
          </a:xfrm>
          <a:prstGeom prst="rect">
            <a:avLst/>
          </a:prstGeom>
        </p:spPr>
        <p:txBody>
          <a:bodyPr lIns="32745" tIns="16372" rIns="32745" bIns="16372">
            <a:normAutofit fontScale="92500" lnSpcReduction="20000"/>
          </a:bodyPr>
          <a:lstStyle/>
          <a:p>
            <a:pPr algn="ctr">
              <a:spcBef>
                <a:spcPct val="0"/>
              </a:spcBef>
              <a:defRPr/>
            </a:pPr>
            <a:r>
              <a:rPr lang="en-CA" sz="5900" dirty="0" smtClean="0">
                <a:solidFill>
                  <a:schemeClr val="bg1"/>
                </a:solidFill>
                <a:latin typeface="Kristen ITC" pitchFamily="66" charset="0"/>
                <a:ea typeface="+mj-ea"/>
                <a:cs typeface="+mj-cs"/>
              </a:rPr>
              <a:t>Node-Link </a:t>
            </a:r>
          </a:p>
          <a:p>
            <a:pPr algn="ctr">
              <a:spcBef>
                <a:spcPct val="0"/>
              </a:spcBef>
              <a:defRPr/>
            </a:pPr>
            <a:r>
              <a:rPr lang="en-CA" sz="5900" dirty="0" smtClean="0">
                <a:solidFill>
                  <a:schemeClr val="bg1"/>
                </a:solidFill>
                <a:latin typeface="Kristen ITC" pitchFamily="66" charset="0"/>
                <a:ea typeface="+mj-ea"/>
                <a:cs typeface="+mj-cs"/>
              </a:rPr>
              <a:t>Tree Diagrams</a:t>
            </a:r>
            <a:endParaRPr lang="en-US" sz="5900" dirty="0">
              <a:solidFill>
                <a:schemeClr val="bg1"/>
              </a:solidFill>
              <a:latin typeface="Kristen ITC" pitchFamily="66" charset="0"/>
              <a:ea typeface="+mj-ea"/>
              <a:cs typeface="+mj-cs"/>
            </a:endParaRPr>
          </a:p>
        </p:txBody>
      </p:sp>
      <p:sp>
        <p:nvSpPr>
          <p:cNvPr id="4" name="Subtitle 4"/>
          <p:cNvSpPr txBox="1">
            <a:spLocks/>
          </p:cNvSpPr>
          <p:nvPr/>
        </p:nvSpPr>
        <p:spPr>
          <a:xfrm>
            <a:off x="1485902" y="3886201"/>
            <a:ext cx="6934200" cy="1752600"/>
          </a:xfrm>
          <a:prstGeom prst="rect">
            <a:avLst/>
          </a:prstGeom>
        </p:spPr>
        <p:txBody>
          <a:bodyPr lIns="32745" tIns="16372" rIns="32745" bIns="16372"/>
          <a:lstStyle/>
          <a:p>
            <a:pPr marL="247522" indent="-247522">
              <a:spcBef>
                <a:spcPct val="20000"/>
              </a:spcBef>
              <a:buFont typeface="Arial" pitchFamily="34" charset="0"/>
              <a:buChar char="•"/>
              <a:defRPr/>
            </a:pPr>
            <a:endParaRPr lang="en-US" sz="1700" dirty="0">
              <a:latin typeface="Kristen ITC" pitchFamily="66" charset="0"/>
            </a:endParaRPr>
          </a:p>
        </p:txBody>
      </p:sp>
      <p:sp>
        <p:nvSpPr>
          <p:cNvPr id="6" name="Subtitle 5"/>
          <p:cNvSpPr>
            <a:spLocks noGrp="1"/>
          </p:cNvSpPr>
          <p:nvPr>
            <p:ph type="subTitle" idx="1"/>
          </p:nvPr>
        </p:nvSpPr>
        <p:spPr/>
        <p:txBody>
          <a:bodyPr/>
          <a:lstStyle/>
          <a:p>
            <a:r>
              <a:rPr lang="en-CA" dirty="0" smtClean="0">
                <a:solidFill>
                  <a:schemeClr val="bg1">
                    <a:lumMod val="75000"/>
                  </a:schemeClr>
                </a:solidFill>
                <a:latin typeface="Kristen ITC" pitchFamily="66" charset="0"/>
              </a:rPr>
              <a:t>Non – Modified Content </a:t>
            </a:r>
          </a:p>
          <a:p>
            <a:r>
              <a:rPr lang="en-CA" dirty="0" smtClean="0">
                <a:solidFill>
                  <a:schemeClr val="bg1">
                    <a:lumMod val="75000"/>
                  </a:schemeClr>
                </a:solidFill>
                <a:latin typeface="Kristen ITC" pitchFamily="66" charset="0"/>
              </a:rPr>
              <a:t>&amp;</a:t>
            </a:r>
          </a:p>
          <a:p>
            <a:r>
              <a:rPr lang="en-CA" dirty="0" smtClean="0">
                <a:solidFill>
                  <a:schemeClr val="bg1">
                    <a:lumMod val="75000"/>
                  </a:schemeClr>
                </a:solidFill>
                <a:latin typeface="Kristen ITC" pitchFamily="66" charset="0"/>
              </a:rPr>
              <a:t>Modified Content</a:t>
            </a:r>
          </a:p>
        </p:txBody>
      </p:sp>
      <p:sp>
        <p:nvSpPr>
          <p:cNvPr id="8" name="Slide Number Placeholder 7"/>
          <p:cNvSpPr>
            <a:spLocks noGrp="1"/>
          </p:cNvSpPr>
          <p:nvPr>
            <p:ph type="sldNum" sz="quarter" idx="12"/>
          </p:nvPr>
        </p:nvSpPr>
        <p:spPr/>
        <p:txBody>
          <a:bodyPr/>
          <a:lstStyle/>
          <a:p>
            <a:fld id="{B187D5F3-3B74-43A7-95B0-A5CC5C8A4AD8}" type="slidenum">
              <a:rPr lang="en-US" smtClean="0"/>
              <a:pPr/>
              <a:t>3</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Rectangle 239"/>
          <p:cNvSpPr/>
          <p:nvPr/>
        </p:nvSpPr>
        <p:spPr>
          <a:xfrm>
            <a:off x="0" y="24"/>
            <a:ext cx="990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32745" tIns="16372" rIns="32745" bIns="16372" rtlCol="0" anchor="ctr"/>
          <a:lstStyle/>
          <a:p>
            <a:pPr algn="ctr"/>
            <a:endParaRPr lang="en-US"/>
          </a:p>
        </p:txBody>
      </p:sp>
      <p:sp>
        <p:nvSpPr>
          <p:cNvPr id="322" name="TextBox 321"/>
          <p:cNvSpPr txBox="1"/>
          <p:nvPr/>
        </p:nvSpPr>
        <p:spPr>
          <a:xfrm>
            <a:off x="14706" y="3552025"/>
            <a:ext cx="1189679" cy="235928"/>
          </a:xfrm>
          <a:prstGeom prst="rect">
            <a:avLst/>
          </a:prstGeom>
          <a:noFill/>
        </p:spPr>
        <p:txBody>
          <a:bodyPr wrap="none" lIns="66005" tIns="33003" rIns="66005" bIns="33003" rtlCol="0">
            <a:spAutoFit/>
          </a:bodyPr>
          <a:lstStyle/>
          <a:p>
            <a:r>
              <a:rPr lang="en-CA" sz="1100" dirty="0">
                <a:solidFill>
                  <a:schemeClr val="bg1"/>
                </a:solidFill>
                <a:latin typeface="Kristen ITC" pitchFamily="66" charset="0"/>
              </a:rPr>
              <a:t>Learning Space</a:t>
            </a:r>
            <a:endParaRPr lang="en-US" sz="1100" dirty="0">
              <a:solidFill>
                <a:schemeClr val="bg1"/>
              </a:solidFill>
              <a:latin typeface="Kristen ITC" pitchFamily="66" charset="0"/>
            </a:endParaRPr>
          </a:p>
        </p:txBody>
      </p:sp>
      <p:sp>
        <p:nvSpPr>
          <p:cNvPr id="323" name="TextBox 322"/>
          <p:cNvSpPr txBox="1"/>
          <p:nvPr/>
        </p:nvSpPr>
        <p:spPr>
          <a:xfrm>
            <a:off x="2780693" y="877759"/>
            <a:ext cx="1315650" cy="220539"/>
          </a:xfrm>
          <a:prstGeom prst="rect">
            <a:avLst/>
          </a:prstGeom>
          <a:noFill/>
        </p:spPr>
        <p:txBody>
          <a:bodyPr wrap="square" lIns="66005" tIns="33003" rIns="66005" bIns="33003" rtlCol="0">
            <a:spAutoFit/>
          </a:bodyPr>
          <a:lstStyle/>
          <a:p>
            <a:r>
              <a:rPr lang="en-CA" sz="1000" dirty="0">
                <a:solidFill>
                  <a:schemeClr val="bg1"/>
                </a:solidFill>
                <a:latin typeface="Kristen ITC" pitchFamily="66" charset="0"/>
              </a:rPr>
              <a:t>History</a:t>
            </a:r>
            <a:endParaRPr lang="en-US" sz="1000" dirty="0">
              <a:solidFill>
                <a:schemeClr val="bg1"/>
              </a:solidFill>
              <a:latin typeface="Kristen ITC" pitchFamily="66" charset="0"/>
            </a:endParaRPr>
          </a:p>
        </p:txBody>
      </p:sp>
      <p:sp>
        <p:nvSpPr>
          <p:cNvPr id="324" name="Rectangle 323"/>
          <p:cNvSpPr/>
          <p:nvPr/>
        </p:nvSpPr>
        <p:spPr>
          <a:xfrm>
            <a:off x="2780693" y="1116642"/>
            <a:ext cx="2089561" cy="205150"/>
          </a:xfrm>
          <a:prstGeom prst="rect">
            <a:avLst/>
          </a:prstGeom>
        </p:spPr>
        <p:txBody>
          <a:bodyPr wrap="square" lIns="66005" tIns="33003" rIns="66005" bIns="33003">
            <a:spAutoFit/>
          </a:bodyPr>
          <a:lstStyle/>
          <a:p>
            <a:pPr fontAlgn="base"/>
            <a:r>
              <a:rPr lang="en-GB" sz="900" dirty="0">
                <a:solidFill>
                  <a:schemeClr val="bg1"/>
                </a:solidFill>
                <a:latin typeface="Kristen ITC" pitchFamily="66" charset="0"/>
              </a:rPr>
              <a:t>Institutions</a:t>
            </a:r>
          </a:p>
        </p:txBody>
      </p:sp>
      <p:sp>
        <p:nvSpPr>
          <p:cNvPr id="325" name="Rectangle 324"/>
          <p:cNvSpPr/>
          <p:nvPr/>
        </p:nvSpPr>
        <p:spPr>
          <a:xfrm>
            <a:off x="2766392" y="3162969"/>
            <a:ext cx="1695235" cy="374427"/>
          </a:xfrm>
          <a:prstGeom prst="rect">
            <a:avLst/>
          </a:prstGeom>
        </p:spPr>
        <p:txBody>
          <a:bodyPr wrap="square" lIns="66005" tIns="33003" rIns="66005" bIns="33003">
            <a:spAutoFit/>
          </a:bodyPr>
          <a:lstStyle/>
          <a:p>
            <a:pPr fontAlgn="base"/>
            <a:r>
              <a:rPr lang="en-GB" sz="1000" dirty="0">
                <a:solidFill>
                  <a:schemeClr val="bg1"/>
                </a:solidFill>
                <a:latin typeface="Kristen ITC" pitchFamily="66" charset="0"/>
              </a:rPr>
              <a:t>Educational facilities types </a:t>
            </a:r>
          </a:p>
        </p:txBody>
      </p:sp>
      <p:sp>
        <p:nvSpPr>
          <p:cNvPr id="326" name="TextBox 325"/>
          <p:cNvSpPr txBox="1"/>
          <p:nvPr/>
        </p:nvSpPr>
        <p:spPr>
          <a:xfrm>
            <a:off x="2780692" y="4581887"/>
            <a:ext cx="1705504" cy="220539"/>
          </a:xfrm>
          <a:prstGeom prst="rect">
            <a:avLst/>
          </a:prstGeom>
          <a:noFill/>
        </p:spPr>
        <p:txBody>
          <a:bodyPr wrap="square" lIns="66005" tIns="33003" rIns="66005" bIns="33003" rtlCol="0">
            <a:spAutoFit/>
          </a:bodyPr>
          <a:lstStyle/>
          <a:p>
            <a:r>
              <a:rPr lang="en-GB" sz="1000" dirty="0">
                <a:solidFill>
                  <a:schemeClr val="bg1"/>
                </a:solidFill>
                <a:latin typeface="Kristen ITC" pitchFamily="66" charset="0"/>
              </a:rPr>
              <a:t>Types by activity </a:t>
            </a:r>
          </a:p>
        </p:txBody>
      </p:sp>
      <p:sp>
        <p:nvSpPr>
          <p:cNvPr id="327" name="TextBox 326"/>
          <p:cNvSpPr txBox="1"/>
          <p:nvPr/>
        </p:nvSpPr>
        <p:spPr>
          <a:xfrm>
            <a:off x="2780692" y="5752110"/>
            <a:ext cx="1754641" cy="220539"/>
          </a:xfrm>
          <a:prstGeom prst="rect">
            <a:avLst/>
          </a:prstGeom>
          <a:noFill/>
        </p:spPr>
        <p:txBody>
          <a:bodyPr wrap="square" lIns="66005" tIns="33003" rIns="66005" bIns="33003" rtlCol="0">
            <a:spAutoFit/>
          </a:bodyPr>
          <a:lstStyle/>
          <a:p>
            <a:r>
              <a:rPr lang="en-GB" sz="1000" dirty="0" smtClean="0">
                <a:solidFill>
                  <a:schemeClr val="bg1"/>
                </a:solidFill>
                <a:latin typeface="Kristen ITC" pitchFamily="66" charset="0"/>
              </a:rPr>
              <a:t>Types by learning method </a:t>
            </a:r>
            <a:endParaRPr lang="en-GB" sz="1000" dirty="0">
              <a:solidFill>
                <a:schemeClr val="bg1"/>
              </a:solidFill>
              <a:latin typeface="Kristen ITC" pitchFamily="66" charset="0"/>
            </a:endParaRPr>
          </a:p>
        </p:txBody>
      </p:sp>
      <p:sp>
        <p:nvSpPr>
          <p:cNvPr id="328" name="Rectangle 327"/>
          <p:cNvSpPr/>
          <p:nvPr/>
        </p:nvSpPr>
        <p:spPr>
          <a:xfrm>
            <a:off x="2780692" y="6024255"/>
            <a:ext cx="1614361" cy="220539"/>
          </a:xfrm>
          <a:prstGeom prst="rect">
            <a:avLst/>
          </a:prstGeom>
        </p:spPr>
        <p:txBody>
          <a:bodyPr wrap="square" lIns="66005" tIns="33003" rIns="66005" bIns="33003">
            <a:spAutoFit/>
          </a:bodyPr>
          <a:lstStyle/>
          <a:p>
            <a:pPr fontAlgn="base"/>
            <a:r>
              <a:rPr lang="en-GB" sz="1000" dirty="0">
                <a:solidFill>
                  <a:schemeClr val="bg1"/>
                </a:solidFill>
                <a:latin typeface="Kristen ITC" pitchFamily="66" charset="0"/>
              </a:rPr>
              <a:t>See also </a:t>
            </a:r>
          </a:p>
        </p:txBody>
      </p:sp>
      <p:sp>
        <p:nvSpPr>
          <p:cNvPr id="329" name="Rectangle 328"/>
          <p:cNvSpPr/>
          <p:nvPr/>
        </p:nvSpPr>
        <p:spPr>
          <a:xfrm>
            <a:off x="2780692" y="6241971"/>
            <a:ext cx="2130996" cy="220539"/>
          </a:xfrm>
          <a:prstGeom prst="rect">
            <a:avLst/>
          </a:prstGeom>
        </p:spPr>
        <p:txBody>
          <a:bodyPr wrap="square" lIns="66005" tIns="33003" rIns="66005" bIns="33003">
            <a:spAutoFit/>
          </a:bodyPr>
          <a:lstStyle/>
          <a:p>
            <a:pPr fontAlgn="base"/>
            <a:r>
              <a:rPr lang="en-GB" sz="1000" dirty="0">
                <a:solidFill>
                  <a:schemeClr val="bg1"/>
                </a:solidFill>
                <a:latin typeface="Kristen ITC" pitchFamily="66" charset="0"/>
              </a:rPr>
              <a:t>References </a:t>
            </a:r>
          </a:p>
        </p:txBody>
      </p:sp>
      <p:sp>
        <p:nvSpPr>
          <p:cNvPr id="330" name="Rectangle 329"/>
          <p:cNvSpPr/>
          <p:nvPr/>
        </p:nvSpPr>
        <p:spPr>
          <a:xfrm>
            <a:off x="2780693" y="6459686"/>
            <a:ext cx="2377012" cy="220539"/>
          </a:xfrm>
          <a:prstGeom prst="rect">
            <a:avLst/>
          </a:prstGeom>
        </p:spPr>
        <p:txBody>
          <a:bodyPr wrap="square" lIns="66005" tIns="33003" rIns="66005" bIns="33003">
            <a:spAutoFit/>
          </a:bodyPr>
          <a:lstStyle/>
          <a:p>
            <a:pPr fontAlgn="base"/>
            <a:r>
              <a:rPr lang="en-GB" sz="1000" dirty="0">
                <a:solidFill>
                  <a:schemeClr val="bg1"/>
                </a:solidFill>
                <a:latin typeface="Kristen ITC" pitchFamily="66" charset="0"/>
              </a:rPr>
              <a:t>External links</a:t>
            </a:r>
          </a:p>
        </p:txBody>
      </p:sp>
      <p:sp>
        <p:nvSpPr>
          <p:cNvPr id="331" name="Rectangle 330"/>
          <p:cNvSpPr/>
          <p:nvPr/>
        </p:nvSpPr>
        <p:spPr>
          <a:xfrm>
            <a:off x="2780693" y="2465272"/>
            <a:ext cx="888314" cy="220539"/>
          </a:xfrm>
          <a:prstGeom prst="rect">
            <a:avLst/>
          </a:prstGeom>
        </p:spPr>
        <p:txBody>
          <a:bodyPr wrap="none" lIns="66005" tIns="33003" rIns="66005" bIns="33003">
            <a:spAutoFit/>
          </a:bodyPr>
          <a:lstStyle/>
          <a:p>
            <a:r>
              <a:rPr lang="en-GB" sz="1000" dirty="0">
                <a:solidFill>
                  <a:schemeClr val="bg1"/>
                </a:solidFill>
                <a:latin typeface="Kristen ITC" pitchFamily="66" charset="0"/>
              </a:rPr>
              <a:t>Technology </a:t>
            </a:r>
            <a:endParaRPr lang="en-US" sz="1000" dirty="0">
              <a:solidFill>
                <a:schemeClr val="bg1"/>
              </a:solidFill>
              <a:latin typeface="Kristen ITC" pitchFamily="66" charset="0"/>
            </a:endParaRPr>
          </a:p>
        </p:txBody>
      </p:sp>
      <p:sp>
        <p:nvSpPr>
          <p:cNvPr id="332" name="Rectangle 331"/>
          <p:cNvSpPr/>
          <p:nvPr/>
        </p:nvSpPr>
        <p:spPr>
          <a:xfrm>
            <a:off x="2780693" y="2138697"/>
            <a:ext cx="769692" cy="220539"/>
          </a:xfrm>
          <a:prstGeom prst="rect">
            <a:avLst/>
          </a:prstGeom>
        </p:spPr>
        <p:txBody>
          <a:bodyPr wrap="none" lIns="66005" tIns="33003" rIns="66005" bIns="33003">
            <a:spAutoFit/>
          </a:bodyPr>
          <a:lstStyle/>
          <a:p>
            <a:r>
              <a:rPr lang="en-GB" sz="1000" dirty="0">
                <a:solidFill>
                  <a:schemeClr val="bg1"/>
                </a:solidFill>
                <a:latin typeface="Kristen ITC" pitchFamily="66" charset="0"/>
              </a:rPr>
              <a:t>Furniture </a:t>
            </a:r>
            <a:endParaRPr lang="en-US" sz="1000" dirty="0">
              <a:solidFill>
                <a:schemeClr val="bg1"/>
              </a:solidFill>
              <a:latin typeface="Kristen ITC" pitchFamily="66" charset="0"/>
            </a:endParaRPr>
          </a:p>
        </p:txBody>
      </p:sp>
      <p:sp>
        <p:nvSpPr>
          <p:cNvPr id="333" name="Rectangle 332"/>
          <p:cNvSpPr/>
          <p:nvPr/>
        </p:nvSpPr>
        <p:spPr>
          <a:xfrm>
            <a:off x="2780692" y="2791846"/>
            <a:ext cx="1008539" cy="220539"/>
          </a:xfrm>
          <a:prstGeom prst="rect">
            <a:avLst/>
          </a:prstGeom>
        </p:spPr>
        <p:txBody>
          <a:bodyPr wrap="none" lIns="66005" tIns="33003" rIns="66005" bIns="33003">
            <a:spAutoFit/>
          </a:bodyPr>
          <a:lstStyle/>
          <a:p>
            <a:r>
              <a:rPr lang="en-GB" sz="1000" dirty="0">
                <a:solidFill>
                  <a:schemeClr val="bg1"/>
                </a:solidFill>
                <a:latin typeface="Kristen ITC" pitchFamily="66" charset="0"/>
              </a:rPr>
              <a:t>Sustainability </a:t>
            </a:r>
            <a:endParaRPr lang="en-US" sz="1000" dirty="0">
              <a:solidFill>
                <a:schemeClr val="bg1"/>
              </a:solidFill>
              <a:latin typeface="Kristen ITC" pitchFamily="66" charset="0"/>
            </a:endParaRPr>
          </a:p>
        </p:txBody>
      </p:sp>
      <p:sp>
        <p:nvSpPr>
          <p:cNvPr id="334" name="Rectangle 333"/>
          <p:cNvSpPr/>
          <p:nvPr/>
        </p:nvSpPr>
        <p:spPr>
          <a:xfrm>
            <a:off x="2780693" y="1594407"/>
            <a:ext cx="938007" cy="220539"/>
          </a:xfrm>
          <a:prstGeom prst="rect">
            <a:avLst/>
          </a:prstGeom>
        </p:spPr>
        <p:txBody>
          <a:bodyPr wrap="none" lIns="66005" tIns="33003" rIns="66005" bIns="33003">
            <a:spAutoFit/>
          </a:bodyPr>
          <a:lstStyle/>
          <a:p>
            <a:r>
              <a:rPr lang="en-GB" sz="1000" dirty="0">
                <a:solidFill>
                  <a:schemeClr val="bg1"/>
                </a:solidFill>
                <a:latin typeface="Kristen ITC" pitchFamily="66" charset="0"/>
              </a:rPr>
              <a:t>Significance </a:t>
            </a:r>
            <a:endParaRPr lang="en-US" sz="1000" dirty="0">
              <a:solidFill>
                <a:schemeClr val="bg1"/>
              </a:solidFill>
              <a:latin typeface="Kristen ITC" pitchFamily="66" charset="0"/>
            </a:endParaRPr>
          </a:p>
        </p:txBody>
      </p:sp>
      <p:sp>
        <p:nvSpPr>
          <p:cNvPr id="335" name="Rectangle 334"/>
          <p:cNvSpPr/>
          <p:nvPr/>
        </p:nvSpPr>
        <p:spPr>
          <a:xfrm>
            <a:off x="2780693" y="1355525"/>
            <a:ext cx="1515088" cy="220539"/>
          </a:xfrm>
          <a:prstGeom prst="rect">
            <a:avLst/>
          </a:prstGeom>
        </p:spPr>
        <p:txBody>
          <a:bodyPr wrap="none" lIns="66005" tIns="33003" rIns="66005" bIns="33003">
            <a:spAutoFit/>
          </a:bodyPr>
          <a:lstStyle/>
          <a:p>
            <a:r>
              <a:rPr lang="en-US" sz="1000" dirty="0">
                <a:solidFill>
                  <a:schemeClr val="bg1"/>
                </a:solidFill>
                <a:latin typeface="Kristen ITC" pitchFamily="66" charset="0"/>
              </a:rPr>
              <a:t>Organizational models</a:t>
            </a:r>
          </a:p>
        </p:txBody>
      </p:sp>
      <p:sp>
        <p:nvSpPr>
          <p:cNvPr id="336" name="Rectangle 335"/>
          <p:cNvSpPr/>
          <p:nvPr/>
        </p:nvSpPr>
        <p:spPr>
          <a:xfrm>
            <a:off x="2780693" y="1812123"/>
            <a:ext cx="1656366" cy="220539"/>
          </a:xfrm>
          <a:prstGeom prst="rect">
            <a:avLst/>
          </a:prstGeom>
        </p:spPr>
        <p:txBody>
          <a:bodyPr wrap="square" lIns="66005" tIns="33003" rIns="66005" bIns="33003">
            <a:spAutoFit/>
          </a:bodyPr>
          <a:lstStyle/>
          <a:p>
            <a:r>
              <a:rPr lang="en-US" sz="1000" dirty="0">
                <a:solidFill>
                  <a:schemeClr val="bg1"/>
                </a:solidFill>
                <a:latin typeface="Kristen ITC" pitchFamily="66" charset="0"/>
              </a:rPr>
              <a:t>Spatial characteristics</a:t>
            </a:r>
          </a:p>
        </p:txBody>
      </p:sp>
      <p:sp>
        <p:nvSpPr>
          <p:cNvPr id="337" name="Rectangle 336"/>
          <p:cNvSpPr/>
          <p:nvPr/>
        </p:nvSpPr>
        <p:spPr>
          <a:xfrm>
            <a:off x="7472686" y="1226671"/>
            <a:ext cx="925339"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Temperature </a:t>
            </a:r>
            <a:endParaRPr lang="en-US" sz="1000" dirty="0">
              <a:solidFill>
                <a:schemeClr val="bg1"/>
              </a:solidFill>
              <a:latin typeface="Kristen ITC" pitchFamily="66" charset="0"/>
            </a:endParaRPr>
          </a:p>
        </p:txBody>
      </p:sp>
      <p:sp>
        <p:nvSpPr>
          <p:cNvPr id="338" name="Rectangle 337"/>
          <p:cNvSpPr/>
          <p:nvPr/>
        </p:nvSpPr>
        <p:spPr>
          <a:xfrm>
            <a:off x="7472687" y="1411251"/>
            <a:ext cx="760230"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Ventilation</a:t>
            </a:r>
            <a:endParaRPr lang="en-US" sz="1000" dirty="0">
              <a:solidFill>
                <a:schemeClr val="bg1"/>
              </a:solidFill>
              <a:latin typeface="Kristen ITC" pitchFamily="66" charset="0"/>
            </a:endParaRPr>
          </a:p>
        </p:txBody>
      </p:sp>
      <p:sp>
        <p:nvSpPr>
          <p:cNvPr id="339" name="Rectangle 338"/>
          <p:cNvSpPr/>
          <p:nvPr/>
        </p:nvSpPr>
        <p:spPr>
          <a:xfrm>
            <a:off x="7472687" y="1593045"/>
            <a:ext cx="463674"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Views </a:t>
            </a:r>
            <a:endParaRPr lang="en-US" sz="1000" dirty="0">
              <a:solidFill>
                <a:schemeClr val="bg1"/>
              </a:solidFill>
              <a:latin typeface="Kristen ITC" pitchFamily="66" charset="0"/>
            </a:endParaRPr>
          </a:p>
        </p:txBody>
      </p:sp>
      <p:sp>
        <p:nvSpPr>
          <p:cNvPr id="340" name="Rectangle 339"/>
          <p:cNvSpPr/>
          <p:nvPr/>
        </p:nvSpPr>
        <p:spPr>
          <a:xfrm>
            <a:off x="7472686" y="1783546"/>
            <a:ext cx="909309"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Natural light </a:t>
            </a:r>
            <a:endParaRPr lang="en-US" sz="1000" dirty="0">
              <a:solidFill>
                <a:schemeClr val="bg1"/>
              </a:solidFill>
              <a:latin typeface="Kristen ITC" pitchFamily="66" charset="0"/>
            </a:endParaRPr>
          </a:p>
        </p:txBody>
      </p:sp>
      <p:sp>
        <p:nvSpPr>
          <p:cNvPr id="341" name="Rectangle 340"/>
          <p:cNvSpPr/>
          <p:nvPr/>
        </p:nvSpPr>
        <p:spPr>
          <a:xfrm>
            <a:off x="7472686" y="2001262"/>
            <a:ext cx="441232"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Light </a:t>
            </a:r>
            <a:endParaRPr lang="en-US" sz="1000" dirty="0">
              <a:solidFill>
                <a:schemeClr val="bg1"/>
              </a:solidFill>
              <a:latin typeface="Kristen ITC" pitchFamily="66" charset="0"/>
            </a:endParaRPr>
          </a:p>
        </p:txBody>
      </p:sp>
      <p:sp>
        <p:nvSpPr>
          <p:cNvPr id="342" name="Rectangle 341"/>
          <p:cNvSpPr/>
          <p:nvPr/>
        </p:nvSpPr>
        <p:spPr>
          <a:xfrm>
            <a:off x="7472687" y="2191763"/>
            <a:ext cx="747406"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Acoustics </a:t>
            </a:r>
            <a:endParaRPr lang="en-US" sz="1000" dirty="0">
              <a:solidFill>
                <a:schemeClr val="bg1"/>
              </a:solidFill>
              <a:latin typeface="Kristen ITC" pitchFamily="66" charset="0"/>
            </a:endParaRPr>
          </a:p>
        </p:txBody>
      </p:sp>
      <p:sp>
        <p:nvSpPr>
          <p:cNvPr id="343" name="Rectangle 342"/>
          <p:cNvSpPr/>
          <p:nvPr/>
        </p:nvSpPr>
        <p:spPr>
          <a:xfrm>
            <a:off x="7472686" y="2355050"/>
            <a:ext cx="551840"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Finishes</a:t>
            </a:r>
            <a:endParaRPr lang="en-US" sz="1000" dirty="0">
              <a:solidFill>
                <a:schemeClr val="bg1"/>
              </a:solidFill>
              <a:latin typeface="Kristen ITC" pitchFamily="66" charset="0"/>
            </a:endParaRPr>
          </a:p>
        </p:txBody>
      </p:sp>
      <p:sp>
        <p:nvSpPr>
          <p:cNvPr id="344" name="Rectangle 343"/>
          <p:cNvSpPr/>
          <p:nvPr/>
        </p:nvSpPr>
        <p:spPr>
          <a:xfrm>
            <a:off x="7472687" y="2605901"/>
            <a:ext cx="1226704"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One room schools </a:t>
            </a:r>
            <a:endParaRPr lang="en-US" sz="1000" dirty="0">
              <a:solidFill>
                <a:schemeClr val="bg1"/>
              </a:solidFill>
              <a:latin typeface="Kristen ITC" pitchFamily="66" charset="0"/>
            </a:endParaRPr>
          </a:p>
        </p:txBody>
      </p:sp>
      <p:sp>
        <p:nvSpPr>
          <p:cNvPr id="345" name="Rectangle 344"/>
          <p:cNvSpPr/>
          <p:nvPr/>
        </p:nvSpPr>
        <p:spPr>
          <a:xfrm>
            <a:off x="7472686" y="2763267"/>
            <a:ext cx="1303648"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Traditional schools </a:t>
            </a:r>
            <a:endParaRPr lang="en-US" sz="1000" dirty="0">
              <a:solidFill>
                <a:schemeClr val="bg1"/>
              </a:solidFill>
              <a:latin typeface="Kristen ITC" pitchFamily="66" charset="0"/>
            </a:endParaRPr>
          </a:p>
        </p:txBody>
      </p:sp>
      <p:sp>
        <p:nvSpPr>
          <p:cNvPr id="346" name="Rectangle 345"/>
          <p:cNvSpPr/>
          <p:nvPr/>
        </p:nvSpPr>
        <p:spPr>
          <a:xfrm>
            <a:off x="7472687" y="2929342"/>
            <a:ext cx="1239528"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Open plan schools </a:t>
            </a:r>
            <a:endParaRPr lang="en-US" sz="1000" dirty="0">
              <a:solidFill>
                <a:schemeClr val="bg1"/>
              </a:solidFill>
              <a:latin typeface="Kristen ITC" pitchFamily="66" charset="0"/>
            </a:endParaRPr>
          </a:p>
        </p:txBody>
      </p:sp>
      <p:sp>
        <p:nvSpPr>
          <p:cNvPr id="347" name="Rectangle 346"/>
          <p:cNvSpPr/>
          <p:nvPr/>
        </p:nvSpPr>
        <p:spPr>
          <a:xfrm>
            <a:off x="7472686" y="3080654"/>
            <a:ext cx="1779740"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Small learning communities </a:t>
            </a:r>
            <a:endParaRPr lang="en-US" sz="1000" dirty="0">
              <a:solidFill>
                <a:schemeClr val="bg1"/>
              </a:solidFill>
              <a:latin typeface="Kristen ITC" pitchFamily="66" charset="0"/>
            </a:endParaRPr>
          </a:p>
        </p:txBody>
      </p:sp>
      <p:sp>
        <p:nvSpPr>
          <p:cNvPr id="348" name="Rectangle 347"/>
          <p:cNvSpPr/>
          <p:nvPr/>
        </p:nvSpPr>
        <p:spPr>
          <a:xfrm>
            <a:off x="7472687" y="3238499"/>
            <a:ext cx="1146554"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Open air schools </a:t>
            </a:r>
            <a:endParaRPr lang="en-US" sz="1000" dirty="0">
              <a:solidFill>
                <a:schemeClr val="bg1"/>
              </a:solidFill>
              <a:latin typeface="Kristen ITC" pitchFamily="66" charset="0"/>
            </a:endParaRPr>
          </a:p>
        </p:txBody>
      </p:sp>
      <p:sp>
        <p:nvSpPr>
          <p:cNvPr id="349" name="Rectangle 348"/>
          <p:cNvSpPr/>
          <p:nvPr/>
        </p:nvSpPr>
        <p:spPr>
          <a:xfrm>
            <a:off x="7472687" y="3409997"/>
            <a:ext cx="1358150"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Portable classrooms </a:t>
            </a:r>
            <a:endParaRPr lang="en-US" sz="1000" dirty="0">
              <a:solidFill>
                <a:schemeClr val="bg1"/>
              </a:solidFill>
              <a:latin typeface="Kristen ITC" pitchFamily="66" charset="0"/>
            </a:endParaRPr>
          </a:p>
        </p:txBody>
      </p:sp>
      <p:sp>
        <p:nvSpPr>
          <p:cNvPr id="350" name="Rectangle 349"/>
          <p:cNvSpPr/>
          <p:nvPr/>
        </p:nvSpPr>
        <p:spPr>
          <a:xfrm>
            <a:off x="7472687" y="3585622"/>
            <a:ext cx="1372577"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Outdoor classrooms </a:t>
            </a:r>
            <a:endParaRPr lang="en-US" sz="1000" dirty="0">
              <a:solidFill>
                <a:schemeClr val="bg1"/>
              </a:solidFill>
              <a:latin typeface="Kristen ITC" pitchFamily="66" charset="0"/>
            </a:endParaRPr>
          </a:p>
        </p:txBody>
      </p:sp>
      <p:sp>
        <p:nvSpPr>
          <p:cNvPr id="351" name="Rectangle 350"/>
          <p:cNvSpPr/>
          <p:nvPr/>
        </p:nvSpPr>
        <p:spPr>
          <a:xfrm>
            <a:off x="7472686" y="3761494"/>
            <a:ext cx="1250749"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Virtual classrooms </a:t>
            </a:r>
            <a:endParaRPr lang="en-US" sz="1000" dirty="0">
              <a:solidFill>
                <a:schemeClr val="bg1"/>
              </a:solidFill>
              <a:latin typeface="Kristen ITC" pitchFamily="66" charset="0"/>
            </a:endParaRPr>
          </a:p>
        </p:txBody>
      </p:sp>
      <p:sp>
        <p:nvSpPr>
          <p:cNvPr id="352" name="Rectangle 351"/>
          <p:cNvSpPr/>
          <p:nvPr/>
        </p:nvSpPr>
        <p:spPr>
          <a:xfrm>
            <a:off x="7472686" y="3944376"/>
            <a:ext cx="1223498"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Flipped classrooms</a:t>
            </a:r>
            <a:endParaRPr lang="en-US" sz="1000" dirty="0">
              <a:solidFill>
                <a:schemeClr val="bg1"/>
              </a:solidFill>
              <a:latin typeface="Kristen ITC" pitchFamily="66" charset="0"/>
            </a:endParaRPr>
          </a:p>
        </p:txBody>
      </p:sp>
      <p:sp>
        <p:nvSpPr>
          <p:cNvPr id="353" name="Rectangle 352"/>
          <p:cNvSpPr/>
          <p:nvPr/>
        </p:nvSpPr>
        <p:spPr>
          <a:xfrm>
            <a:off x="7472686" y="4218220"/>
            <a:ext cx="1271588"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General education </a:t>
            </a:r>
            <a:endParaRPr lang="en-US" sz="1000" dirty="0">
              <a:solidFill>
                <a:schemeClr val="bg1"/>
              </a:solidFill>
              <a:latin typeface="Kristen ITC" pitchFamily="66" charset="0"/>
            </a:endParaRPr>
          </a:p>
        </p:txBody>
      </p:sp>
      <p:sp>
        <p:nvSpPr>
          <p:cNvPr id="354" name="Rectangle 353"/>
          <p:cNvSpPr/>
          <p:nvPr/>
        </p:nvSpPr>
        <p:spPr>
          <a:xfrm>
            <a:off x="7472686" y="4358037"/>
            <a:ext cx="805114"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Specialized </a:t>
            </a:r>
            <a:endParaRPr lang="en-US" sz="1000" dirty="0">
              <a:solidFill>
                <a:schemeClr val="bg1"/>
              </a:solidFill>
              <a:latin typeface="Kristen ITC" pitchFamily="66" charset="0"/>
            </a:endParaRPr>
          </a:p>
        </p:txBody>
      </p:sp>
      <p:sp>
        <p:nvSpPr>
          <p:cNvPr id="355" name="Rectangle 354"/>
          <p:cNvSpPr/>
          <p:nvPr/>
        </p:nvSpPr>
        <p:spPr>
          <a:xfrm>
            <a:off x="7472687" y="4502794"/>
            <a:ext cx="620769"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Lecture </a:t>
            </a:r>
            <a:endParaRPr lang="en-US" sz="1000" dirty="0">
              <a:solidFill>
                <a:schemeClr val="bg1"/>
              </a:solidFill>
              <a:latin typeface="Kristen ITC" pitchFamily="66" charset="0"/>
            </a:endParaRPr>
          </a:p>
        </p:txBody>
      </p:sp>
      <p:sp>
        <p:nvSpPr>
          <p:cNvPr id="356" name="Rectangle 355"/>
          <p:cNvSpPr/>
          <p:nvPr/>
        </p:nvSpPr>
        <p:spPr>
          <a:xfrm>
            <a:off x="7472687" y="4665016"/>
            <a:ext cx="923737"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Performance </a:t>
            </a:r>
            <a:endParaRPr lang="en-US" sz="1000" dirty="0">
              <a:solidFill>
                <a:schemeClr val="bg1"/>
              </a:solidFill>
              <a:latin typeface="Kristen ITC" pitchFamily="66" charset="0"/>
            </a:endParaRPr>
          </a:p>
        </p:txBody>
      </p:sp>
      <p:sp>
        <p:nvSpPr>
          <p:cNvPr id="357" name="Rectangle 356"/>
          <p:cNvSpPr/>
          <p:nvPr/>
        </p:nvSpPr>
        <p:spPr>
          <a:xfrm>
            <a:off x="7472686" y="4840888"/>
            <a:ext cx="2058663"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Library and Learning Commons </a:t>
            </a:r>
            <a:endParaRPr lang="en-US" sz="1000" dirty="0">
              <a:solidFill>
                <a:schemeClr val="bg1"/>
              </a:solidFill>
              <a:latin typeface="Kristen ITC" pitchFamily="66" charset="0"/>
            </a:endParaRPr>
          </a:p>
        </p:txBody>
      </p:sp>
      <p:sp>
        <p:nvSpPr>
          <p:cNvPr id="358" name="Rectangle 357"/>
          <p:cNvSpPr/>
          <p:nvPr/>
        </p:nvSpPr>
        <p:spPr>
          <a:xfrm>
            <a:off x="7472687" y="5004175"/>
            <a:ext cx="1244337"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Physical education</a:t>
            </a:r>
            <a:endParaRPr lang="en-US" sz="1000" dirty="0">
              <a:solidFill>
                <a:schemeClr val="bg1"/>
              </a:solidFill>
              <a:latin typeface="Kristen ITC" pitchFamily="66" charset="0"/>
            </a:endParaRPr>
          </a:p>
        </p:txBody>
      </p:sp>
      <p:cxnSp>
        <p:nvCxnSpPr>
          <p:cNvPr id="359" name="Curved Connector 358"/>
          <p:cNvCxnSpPr>
            <a:stCxn id="326" idx="3"/>
            <a:endCxn id="356" idx="1"/>
          </p:cNvCxnSpPr>
          <p:nvPr/>
        </p:nvCxnSpPr>
        <p:spPr>
          <a:xfrm>
            <a:off x="4486196" y="4692157"/>
            <a:ext cx="2986491" cy="66335"/>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60" name="Curved Connector 359"/>
          <p:cNvCxnSpPr>
            <a:stCxn id="326" idx="3"/>
            <a:endCxn id="357" idx="1"/>
          </p:cNvCxnSpPr>
          <p:nvPr/>
        </p:nvCxnSpPr>
        <p:spPr>
          <a:xfrm>
            <a:off x="4486196" y="4692157"/>
            <a:ext cx="2986490" cy="242207"/>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61" name="Curved Connector 360"/>
          <p:cNvCxnSpPr>
            <a:stCxn id="326" idx="3"/>
            <a:endCxn id="353" idx="1"/>
          </p:cNvCxnSpPr>
          <p:nvPr/>
        </p:nvCxnSpPr>
        <p:spPr>
          <a:xfrm flipV="1">
            <a:off x="4486196" y="4311696"/>
            <a:ext cx="2986490" cy="380461"/>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62" name="Curved Connector 361"/>
          <p:cNvCxnSpPr>
            <a:stCxn id="326" idx="3"/>
            <a:endCxn id="354" idx="1"/>
          </p:cNvCxnSpPr>
          <p:nvPr/>
        </p:nvCxnSpPr>
        <p:spPr>
          <a:xfrm flipV="1">
            <a:off x="4486196" y="4451513"/>
            <a:ext cx="2986490" cy="240644"/>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63" name="Curved Connector 362"/>
          <p:cNvCxnSpPr>
            <a:stCxn id="326" idx="3"/>
            <a:endCxn id="355" idx="1"/>
          </p:cNvCxnSpPr>
          <p:nvPr/>
        </p:nvCxnSpPr>
        <p:spPr>
          <a:xfrm flipV="1">
            <a:off x="4486196" y="4596270"/>
            <a:ext cx="2986491" cy="95887"/>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64" name="Curved Connector 363"/>
          <p:cNvCxnSpPr>
            <a:stCxn id="326" idx="3"/>
            <a:endCxn id="358" idx="1"/>
          </p:cNvCxnSpPr>
          <p:nvPr/>
        </p:nvCxnSpPr>
        <p:spPr>
          <a:xfrm>
            <a:off x="4486196" y="4692157"/>
            <a:ext cx="2986491" cy="405494"/>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65" name="Curved Connector 364"/>
          <p:cNvCxnSpPr>
            <a:stCxn id="337" idx="1"/>
            <a:endCxn id="336" idx="3"/>
          </p:cNvCxnSpPr>
          <p:nvPr/>
        </p:nvCxnSpPr>
        <p:spPr>
          <a:xfrm rot="10800000" flipV="1">
            <a:off x="4437060" y="1320147"/>
            <a:ext cx="3035627" cy="602246"/>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66" name="Curved Connector 365"/>
          <p:cNvCxnSpPr>
            <a:stCxn id="336" idx="3"/>
            <a:endCxn id="338" idx="1"/>
          </p:cNvCxnSpPr>
          <p:nvPr/>
        </p:nvCxnSpPr>
        <p:spPr>
          <a:xfrm flipV="1">
            <a:off x="4437059" y="1504727"/>
            <a:ext cx="3035628" cy="417666"/>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67" name="Curved Connector 366"/>
          <p:cNvCxnSpPr>
            <a:stCxn id="336" idx="3"/>
            <a:endCxn id="339" idx="1"/>
          </p:cNvCxnSpPr>
          <p:nvPr/>
        </p:nvCxnSpPr>
        <p:spPr>
          <a:xfrm flipV="1">
            <a:off x="4437059" y="1686521"/>
            <a:ext cx="3035628" cy="235872"/>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68" name="Curved Connector 367"/>
          <p:cNvCxnSpPr>
            <a:stCxn id="336" idx="3"/>
            <a:endCxn id="340" idx="1"/>
          </p:cNvCxnSpPr>
          <p:nvPr/>
        </p:nvCxnSpPr>
        <p:spPr>
          <a:xfrm flipV="1">
            <a:off x="4437059" y="1877022"/>
            <a:ext cx="3035627" cy="45371"/>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69" name="Curved Connector 368"/>
          <p:cNvCxnSpPr>
            <a:stCxn id="336" idx="3"/>
            <a:endCxn id="343" idx="1"/>
          </p:cNvCxnSpPr>
          <p:nvPr/>
        </p:nvCxnSpPr>
        <p:spPr>
          <a:xfrm>
            <a:off x="4437059" y="1922393"/>
            <a:ext cx="3035627" cy="526133"/>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70" name="Curved Connector 369"/>
          <p:cNvCxnSpPr>
            <a:stCxn id="336" idx="3"/>
            <a:endCxn id="342" idx="1"/>
          </p:cNvCxnSpPr>
          <p:nvPr/>
        </p:nvCxnSpPr>
        <p:spPr>
          <a:xfrm>
            <a:off x="4437059" y="1922393"/>
            <a:ext cx="3035628" cy="362846"/>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71" name="Curved Connector 370"/>
          <p:cNvCxnSpPr>
            <a:stCxn id="336" idx="3"/>
            <a:endCxn id="341" idx="1"/>
          </p:cNvCxnSpPr>
          <p:nvPr/>
        </p:nvCxnSpPr>
        <p:spPr>
          <a:xfrm>
            <a:off x="4437059" y="1922393"/>
            <a:ext cx="3035627" cy="172345"/>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72" name="Curved Connector 371"/>
          <p:cNvCxnSpPr>
            <a:stCxn id="344" idx="1"/>
            <a:endCxn id="325" idx="3"/>
          </p:cNvCxnSpPr>
          <p:nvPr/>
        </p:nvCxnSpPr>
        <p:spPr>
          <a:xfrm rot="10800000" flipV="1">
            <a:off x="4461627" y="2699377"/>
            <a:ext cx="3011060" cy="650806"/>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73" name="Curved Connector 372"/>
          <p:cNvCxnSpPr>
            <a:stCxn id="325" idx="3"/>
            <a:endCxn id="345" idx="1"/>
          </p:cNvCxnSpPr>
          <p:nvPr/>
        </p:nvCxnSpPr>
        <p:spPr>
          <a:xfrm flipV="1">
            <a:off x="4461627" y="2856743"/>
            <a:ext cx="3011059" cy="493440"/>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74" name="Curved Connector 373"/>
          <p:cNvCxnSpPr>
            <a:stCxn id="325" idx="3"/>
            <a:endCxn id="352" idx="1"/>
          </p:cNvCxnSpPr>
          <p:nvPr/>
        </p:nvCxnSpPr>
        <p:spPr>
          <a:xfrm>
            <a:off x="4461627" y="3350183"/>
            <a:ext cx="3011059" cy="687669"/>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75" name="Curved Connector 374"/>
          <p:cNvCxnSpPr>
            <a:stCxn id="325" idx="3"/>
            <a:endCxn id="351" idx="1"/>
          </p:cNvCxnSpPr>
          <p:nvPr/>
        </p:nvCxnSpPr>
        <p:spPr>
          <a:xfrm>
            <a:off x="4461627" y="3350183"/>
            <a:ext cx="3011059" cy="504787"/>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76" name="Curved Connector 375"/>
          <p:cNvCxnSpPr>
            <a:stCxn id="325" idx="3"/>
            <a:endCxn id="350" idx="1"/>
          </p:cNvCxnSpPr>
          <p:nvPr/>
        </p:nvCxnSpPr>
        <p:spPr>
          <a:xfrm>
            <a:off x="4461627" y="3350183"/>
            <a:ext cx="3011060" cy="328915"/>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77" name="Curved Connector 376"/>
          <p:cNvCxnSpPr>
            <a:stCxn id="325" idx="3"/>
            <a:endCxn id="349" idx="1"/>
          </p:cNvCxnSpPr>
          <p:nvPr/>
        </p:nvCxnSpPr>
        <p:spPr>
          <a:xfrm>
            <a:off x="4461627" y="3350183"/>
            <a:ext cx="3011060" cy="153290"/>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78" name="Curved Connector 377"/>
          <p:cNvCxnSpPr>
            <a:stCxn id="325" idx="3"/>
            <a:endCxn id="348" idx="1"/>
          </p:cNvCxnSpPr>
          <p:nvPr/>
        </p:nvCxnSpPr>
        <p:spPr>
          <a:xfrm flipV="1">
            <a:off x="4461627" y="3331975"/>
            <a:ext cx="3011060" cy="18208"/>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79" name="Curved Connector 378"/>
          <p:cNvCxnSpPr>
            <a:stCxn id="325" idx="3"/>
            <a:endCxn id="347" idx="1"/>
          </p:cNvCxnSpPr>
          <p:nvPr/>
        </p:nvCxnSpPr>
        <p:spPr>
          <a:xfrm flipV="1">
            <a:off x="4461627" y="3174130"/>
            <a:ext cx="3011059" cy="176053"/>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80" name="Curved Connector 379"/>
          <p:cNvCxnSpPr>
            <a:stCxn id="325" idx="3"/>
            <a:endCxn id="346" idx="1"/>
          </p:cNvCxnSpPr>
          <p:nvPr/>
        </p:nvCxnSpPr>
        <p:spPr>
          <a:xfrm flipV="1">
            <a:off x="4461627" y="3022818"/>
            <a:ext cx="3011060" cy="327365"/>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381" name="Curved Connector 380"/>
          <p:cNvCxnSpPr>
            <a:stCxn id="323" idx="1"/>
            <a:endCxn id="322" idx="3"/>
          </p:cNvCxnSpPr>
          <p:nvPr/>
        </p:nvCxnSpPr>
        <p:spPr>
          <a:xfrm rot="10800000" flipV="1">
            <a:off x="1204385" y="988029"/>
            <a:ext cx="1576308" cy="2681960"/>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82" name="Curved Connector 381"/>
          <p:cNvCxnSpPr>
            <a:stCxn id="324" idx="1"/>
            <a:endCxn id="322" idx="3"/>
          </p:cNvCxnSpPr>
          <p:nvPr/>
        </p:nvCxnSpPr>
        <p:spPr>
          <a:xfrm rot="10800000" flipV="1">
            <a:off x="1204385" y="1219217"/>
            <a:ext cx="1576308" cy="2450772"/>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83" name="Curved Connector 382"/>
          <p:cNvCxnSpPr>
            <a:stCxn id="334" idx="1"/>
            <a:endCxn id="322" idx="3"/>
          </p:cNvCxnSpPr>
          <p:nvPr/>
        </p:nvCxnSpPr>
        <p:spPr>
          <a:xfrm rot="10800000" flipV="1">
            <a:off x="1204385" y="1704677"/>
            <a:ext cx="1576308" cy="1965312"/>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84" name="Curved Connector 383"/>
          <p:cNvCxnSpPr>
            <a:stCxn id="335" idx="1"/>
            <a:endCxn id="322" idx="3"/>
          </p:cNvCxnSpPr>
          <p:nvPr/>
        </p:nvCxnSpPr>
        <p:spPr>
          <a:xfrm rot="10800000" flipV="1">
            <a:off x="1204385" y="1465795"/>
            <a:ext cx="1576308" cy="2204194"/>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85" name="Curved Connector 384"/>
          <p:cNvCxnSpPr>
            <a:stCxn id="336" idx="1"/>
            <a:endCxn id="322" idx="3"/>
          </p:cNvCxnSpPr>
          <p:nvPr/>
        </p:nvCxnSpPr>
        <p:spPr>
          <a:xfrm rot="10800000" flipV="1">
            <a:off x="1204385" y="1922393"/>
            <a:ext cx="1576308" cy="1747596"/>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86" name="Curved Connector 385"/>
          <p:cNvCxnSpPr>
            <a:stCxn id="332" idx="1"/>
            <a:endCxn id="322" idx="3"/>
          </p:cNvCxnSpPr>
          <p:nvPr/>
        </p:nvCxnSpPr>
        <p:spPr>
          <a:xfrm rot="10800000" flipV="1">
            <a:off x="1204385" y="2248967"/>
            <a:ext cx="1576308" cy="1421022"/>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87" name="Curved Connector 386"/>
          <p:cNvCxnSpPr>
            <a:stCxn id="331" idx="1"/>
            <a:endCxn id="322" idx="3"/>
          </p:cNvCxnSpPr>
          <p:nvPr/>
        </p:nvCxnSpPr>
        <p:spPr>
          <a:xfrm rot="10800000" flipV="1">
            <a:off x="1204385" y="2575541"/>
            <a:ext cx="1576308" cy="1094447"/>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88" name="Curved Connector 387"/>
          <p:cNvCxnSpPr>
            <a:stCxn id="333" idx="1"/>
            <a:endCxn id="322" idx="3"/>
          </p:cNvCxnSpPr>
          <p:nvPr/>
        </p:nvCxnSpPr>
        <p:spPr>
          <a:xfrm rot="10800000" flipV="1">
            <a:off x="1204386" y="2902115"/>
            <a:ext cx="1576307" cy="767873"/>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89" name="Curved Connector 388"/>
          <p:cNvCxnSpPr>
            <a:stCxn id="325" idx="1"/>
            <a:endCxn id="322" idx="3"/>
          </p:cNvCxnSpPr>
          <p:nvPr/>
        </p:nvCxnSpPr>
        <p:spPr>
          <a:xfrm rot="10800000" flipV="1">
            <a:off x="1204386" y="3350183"/>
            <a:ext cx="1562007" cy="319806"/>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90" name="Curved Connector 389"/>
          <p:cNvCxnSpPr>
            <a:stCxn id="322" idx="3"/>
            <a:endCxn id="326" idx="1"/>
          </p:cNvCxnSpPr>
          <p:nvPr/>
        </p:nvCxnSpPr>
        <p:spPr>
          <a:xfrm>
            <a:off x="1204385" y="3669989"/>
            <a:ext cx="1576307" cy="1022168"/>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91" name="Curved Connector 390"/>
          <p:cNvCxnSpPr>
            <a:stCxn id="322" idx="3"/>
            <a:endCxn id="327" idx="1"/>
          </p:cNvCxnSpPr>
          <p:nvPr/>
        </p:nvCxnSpPr>
        <p:spPr>
          <a:xfrm>
            <a:off x="1204385" y="3669989"/>
            <a:ext cx="1576307" cy="2192391"/>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92" name="Curved Connector 391"/>
          <p:cNvCxnSpPr>
            <a:stCxn id="322" idx="3"/>
            <a:endCxn id="328" idx="1"/>
          </p:cNvCxnSpPr>
          <p:nvPr/>
        </p:nvCxnSpPr>
        <p:spPr>
          <a:xfrm>
            <a:off x="1204385" y="3669989"/>
            <a:ext cx="1576307" cy="2464536"/>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93" name="Curved Connector 392"/>
          <p:cNvCxnSpPr>
            <a:stCxn id="322" idx="3"/>
            <a:endCxn id="329" idx="1"/>
          </p:cNvCxnSpPr>
          <p:nvPr/>
        </p:nvCxnSpPr>
        <p:spPr>
          <a:xfrm>
            <a:off x="1204385" y="3669989"/>
            <a:ext cx="1576307" cy="2682252"/>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94" name="Curved Connector 393"/>
          <p:cNvCxnSpPr>
            <a:stCxn id="322" idx="3"/>
            <a:endCxn id="330" idx="1"/>
          </p:cNvCxnSpPr>
          <p:nvPr/>
        </p:nvCxnSpPr>
        <p:spPr>
          <a:xfrm>
            <a:off x="1204385" y="3669989"/>
            <a:ext cx="1576308" cy="2899967"/>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sp>
        <p:nvSpPr>
          <p:cNvPr id="395" name="Rectangle 394"/>
          <p:cNvSpPr/>
          <p:nvPr/>
        </p:nvSpPr>
        <p:spPr>
          <a:xfrm>
            <a:off x="7472686" y="5551729"/>
            <a:ext cx="2440177"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Passive learning / direct instructional </a:t>
            </a:r>
            <a:endParaRPr lang="en-US" sz="1000" dirty="0">
              <a:solidFill>
                <a:schemeClr val="bg1"/>
              </a:solidFill>
              <a:latin typeface="Kristen ITC" pitchFamily="66" charset="0"/>
            </a:endParaRPr>
          </a:p>
        </p:txBody>
      </p:sp>
      <p:sp>
        <p:nvSpPr>
          <p:cNvPr id="396" name="Rectangle 395"/>
          <p:cNvSpPr/>
          <p:nvPr/>
        </p:nvSpPr>
        <p:spPr>
          <a:xfrm>
            <a:off x="7472686" y="5696510"/>
            <a:ext cx="1925613"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Active / experiential learning </a:t>
            </a:r>
            <a:endParaRPr lang="en-US" sz="1000" dirty="0">
              <a:solidFill>
                <a:schemeClr val="bg1"/>
              </a:solidFill>
              <a:latin typeface="Kristen ITC" pitchFamily="66" charset="0"/>
            </a:endParaRPr>
          </a:p>
        </p:txBody>
      </p:sp>
      <p:sp>
        <p:nvSpPr>
          <p:cNvPr id="397" name="Rectangle 396"/>
          <p:cNvSpPr/>
          <p:nvPr/>
        </p:nvSpPr>
        <p:spPr>
          <a:xfrm>
            <a:off x="7472687" y="5850001"/>
            <a:ext cx="870837"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21st century </a:t>
            </a:r>
            <a:endParaRPr lang="en-US" sz="1000" dirty="0">
              <a:solidFill>
                <a:schemeClr val="bg1"/>
              </a:solidFill>
              <a:latin typeface="Kristen ITC" pitchFamily="66" charset="0"/>
            </a:endParaRPr>
          </a:p>
        </p:txBody>
      </p:sp>
      <p:sp>
        <p:nvSpPr>
          <p:cNvPr id="398" name="Rectangle 397"/>
          <p:cNvSpPr/>
          <p:nvPr/>
        </p:nvSpPr>
        <p:spPr>
          <a:xfrm>
            <a:off x="7472687" y="6000703"/>
            <a:ext cx="500544" cy="186952"/>
          </a:xfrm>
          <a:prstGeom prst="rect">
            <a:avLst/>
          </a:prstGeom>
        </p:spPr>
        <p:txBody>
          <a:bodyPr wrap="none" lIns="32745" tIns="16372" rIns="32745" bIns="16372">
            <a:spAutoFit/>
          </a:bodyPr>
          <a:lstStyle/>
          <a:p>
            <a:r>
              <a:rPr lang="en-GB" sz="1000" dirty="0" smtClean="0">
                <a:solidFill>
                  <a:schemeClr val="bg1"/>
                </a:solidFill>
                <a:latin typeface="Kristen ITC" pitchFamily="66" charset="0"/>
              </a:rPr>
              <a:t>Virtual</a:t>
            </a:r>
            <a:endParaRPr lang="en-US" sz="1000" dirty="0">
              <a:solidFill>
                <a:schemeClr val="bg1"/>
              </a:solidFill>
              <a:latin typeface="Kristen ITC" pitchFamily="66" charset="0"/>
            </a:endParaRPr>
          </a:p>
        </p:txBody>
      </p:sp>
      <p:cxnSp>
        <p:nvCxnSpPr>
          <p:cNvPr id="399" name="Curved Connector 398"/>
          <p:cNvCxnSpPr>
            <a:stCxn id="327" idx="3"/>
            <a:endCxn id="398" idx="1"/>
          </p:cNvCxnSpPr>
          <p:nvPr/>
        </p:nvCxnSpPr>
        <p:spPr>
          <a:xfrm>
            <a:off x="4535333" y="5862380"/>
            <a:ext cx="2937354" cy="231799"/>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400" name="Curved Connector 399"/>
          <p:cNvCxnSpPr>
            <a:stCxn id="327" idx="3"/>
            <a:endCxn id="397" idx="1"/>
          </p:cNvCxnSpPr>
          <p:nvPr/>
        </p:nvCxnSpPr>
        <p:spPr>
          <a:xfrm>
            <a:off x="4535333" y="5862380"/>
            <a:ext cx="2937354" cy="81097"/>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401" name="Curved Connector 400"/>
          <p:cNvCxnSpPr>
            <a:stCxn id="327" idx="3"/>
            <a:endCxn id="395" idx="1"/>
          </p:cNvCxnSpPr>
          <p:nvPr/>
        </p:nvCxnSpPr>
        <p:spPr>
          <a:xfrm flipV="1">
            <a:off x="4535333" y="5645205"/>
            <a:ext cx="2937353" cy="217175"/>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cxnSp>
        <p:nvCxnSpPr>
          <p:cNvPr id="402" name="Curved Connector 401"/>
          <p:cNvCxnSpPr>
            <a:stCxn id="327" idx="3"/>
            <a:endCxn id="396" idx="1"/>
          </p:cNvCxnSpPr>
          <p:nvPr/>
        </p:nvCxnSpPr>
        <p:spPr>
          <a:xfrm flipV="1">
            <a:off x="4535333" y="5789986"/>
            <a:ext cx="2937353" cy="72394"/>
          </a:xfrm>
          <a:prstGeom prst="curvedConnector3">
            <a:avLst>
              <a:gd name="adj1" fmla="val 50000"/>
            </a:avLst>
          </a:prstGeom>
          <a:ln w="28575"/>
        </p:spPr>
        <p:style>
          <a:lnRef idx="2">
            <a:schemeClr val="accent5"/>
          </a:lnRef>
          <a:fillRef idx="0">
            <a:schemeClr val="accent5"/>
          </a:fillRef>
          <a:effectRef idx="1">
            <a:schemeClr val="accent5"/>
          </a:effectRef>
          <a:fontRef idx="minor">
            <a:schemeClr val="tx1"/>
          </a:fontRef>
        </p:style>
      </p:cxnSp>
      <p:sp>
        <p:nvSpPr>
          <p:cNvPr id="84" name="Rectangle 83"/>
          <p:cNvSpPr/>
          <p:nvPr/>
        </p:nvSpPr>
        <p:spPr>
          <a:xfrm>
            <a:off x="3376786" y="244907"/>
            <a:ext cx="3204809" cy="648617"/>
          </a:xfrm>
          <a:prstGeom prst="rect">
            <a:avLst/>
          </a:prstGeom>
        </p:spPr>
        <p:txBody>
          <a:bodyPr wrap="none" lIns="32745" tIns="16372" rIns="32745" bIns="16372">
            <a:spAutoFit/>
          </a:bodyPr>
          <a:lstStyle/>
          <a:p>
            <a:pPr algn="ctr"/>
            <a:r>
              <a:rPr lang="en-US" sz="2100" b="1" dirty="0" smtClean="0">
                <a:solidFill>
                  <a:schemeClr val="accent5">
                    <a:lumMod val="40000"/>
                    <a:lumOff val="60000"/>
                  </a:schemeClr>
                </a:solidFill>
                <a:latin typeface="Kristen ITC" pitchFamily="66" charset="0"/>
              </a:rPr>
              <a:t>Node-link Tree Diagram</a:t>
            </a:r>
            <a:endParaRPr lang="en-US" sz="1900" b="1" dirty="0" smtClean="0">
              <a:solidFill>
                <a:schemeClr val="accent5">
                  <a:lumMod val="40000"/>
                  <a:lumOff val="60000"/>
                </a:schemeClr>
              </a:solidFill>
              <a:latin typeface="Kristen ITC" pitchFamily="66" charset="0"/>
            </a:endParaRPr>
          </a:p>
          <a:p>
            <a:pPr algn="ctr"/>
            <a:r>
              <a:rPr lang="en-US" sz="1900" b="1" dirty="0" smtClean="0">
                <a:solidFill>
                  <a:schemeClr val="accent5">
                    <a:lumMod val="40000"/>
                    <a:lumOff val="60000"/>
                  </a:schemeClr>
                </a:solidFill>
                <a:latin typeface="Kristen ITC" pitchFamily="66" charset="0"/>
              </a:rPr>
              <a:t>Non-modified Content</a:t>
            </a:r>
            <a:endParaRPr lang="en-US" sz="1900" b="1" dirty="0">
              <a:solidFill>
                <a:schemeClr val="accent5">
                  <a:lumMod val="40000"/>
                  <a:lumOff val="60000"/>
                </a:schemeClr>
              </a:solidFill>
              <a:latin typeface="Kristen ITC" pitchFamily="66" charset="0"/>
            </a:endParaRPr>
          </a:p>
        </p:txBody>
      </p:sp>
      <p:sp>
        <p:nvSpPr>
          <p:cNvPr id="85" name="Slide Number Placeholder 84"/>
          <p:cNvSpPr>
            <a:spLocks noGrp="1"/>
          </p:cNvSpPr>
          <p:nvPr>
            <p:ph type="sldNum" sz="quarter" idx="12"/>
          </p:nvPr>
        </p:nvSpPr>
        <p:spPr/>
        <p:txBody>
          <a:bodyPr/>
          <a:lstStyle/>
          <a:p>
            <a:fld id="{B187D5F3-3B74-43A7-95B0-A5CC5C8A4AD8}"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0" y="0"/>
            <a:ext cx="990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lIns="32745" tIns="16372" rIns="32745" bIns="16372" rtlCol="0" anchor="ctr"/>
          <a:lstStyle/>
          <a:p>
            <a:pPr algn="ctr"/>
            <a:endParaRPr lang="en-US">
              <a:solidFill>
                <a:schemeClr val="bg1"/>
              </a:solidFill>
            </a:endParaRPr>
          </a:p>
        </p:txBody>
      </p:sp>
      <p:sp>
        <p:nvSpPr>
          <p:cNvPr id="2" name="TextBox 1"/>
          <p:cNvSpPr txBox="1"/>
          <p:nvPr/>
        </p:nvSpPr>
        <p:spPr>
          <a:xfrm>
            <a:off x="421491" y="3401786"/>
            <a:ext cx="1385245" cy="266705"/>
          </a:xfrm>
          <a:prstGeom prst="rect">
            <a:avLst/>
          </a:prstGeom>
          <a:noFill/>
        </p:spPr>
        <p:txBody>
          <a:bodyPr wrap="none" lIns="66005" tIns="33003" rIns="66005" bIns="33003" rtlCol="0">
            <a:spAutoFit/>
          </a:bodyPr>
          <a:lstStyle/>
          <a:p>
            <a:r>
              <a:rPr lang="en-CA" dirty="0">
                <a:solidFill>
                  <a:schemeClr val="bg1"/>
                </a:solidFill>
                <a:latin typeface="Kristen ITC" pitchFamily="66" charset="0"/>
              </a:rPr>
              <a:t>Learning Space</a:t>
            </a:r>
            <a:endParaRPr lang="en-US" dirty="0">
              <a:solidFill>
                <a:schemeClr val="bg1"/>
              </a:solidFill>
              <a:latin typeface="Kristen ITC" pitchFamily="66" charset="0"/>
            </a:endParaRPr>
          </a:p>
        </p:txBody>
      </p:sp>
      <p:sp>
        <p:nvSpPr>
          <p:cNvPr id="4" name="Rectangle 3"/>
          <p:cNvSpPr/>
          <p:nvPr/>
        </p:nvSpPr>
        <p:spPr>
          <a:xfrm>
            <a:off x="3173177" y="1731897"/>
            <a:ext cx="1596961" cy="266705"/>
          </a:xfrm>
          <a:prstGeom prst="rect">
            <a:avLst/>
          </a:prstGeom>
        </p:spPr>
        <p:txBody>
          <a:bodyPr wrap="square" lIns="66005" tIns="33003" rIns="66005" bIns="33003">
            <a:spAutoFit/>
          </a:bodyPr>
          <a:lstStyle/>
          <a:p>
            <a:pPr fontAlgn="base"/>
            <a:r>
              <a:rPr lang="en-GB" dirty="0" smtClean="0">
                <a:solidFill>
                  <a:schemeClr val="bg1"/>
                </a:solidFill>
                <a:latin typeface="Kristen ITC" pitchFamily="66" charset="0"/>
              </a:rPr>
              <a:t>Institutions</a:t>
            </a:r>
            <a:endParaRPr lang="en-US" dirty="0" smtClean="0">
              <a:solidFill>
                <a:schemeClr val="bg1"/>
              </a:solidFill>
              <a:latin typeface="Kristen ITC" pitchFamily="66" charset="0"/>
            </a:endParaRPr>
          </a:p>
        </p:txBody>
      </p:sp>
      <p:sp>
        <p:nvSpPr>
          <p:cNvPr id="7" name="TextBox 6"/>
          <p:cNvSpPr txBox="1"/>
          <p:nvPr/>
        </p:nvSpPr>
        <p:spPr>
          <a:xfrm>
            <a:off x="3173177" y="3419195"/>
            <a:ext cx="1621529" cy="266705"/>
          </a:xfrm>
          <a:prstGeom prst="rect">
            <a:avLst/>
          </a:prstGeom>
          <a:noFill/>
        </p:spPr>
        <p:txBody>
          <a:bodyPr wrap="square" lIns="66005" tIns="33003" rIns="66005" bIns="33003" rtlCol="0">
            <a:spAutoFit/>
          </a:bodyPr>
          <a:lstStyle/>
          <a:p>
            <a:r>
              <a:rPr lang="en-GB" dirty="0" smtClean="0">
                <a:solidFill>
                  <a:schemeClr val="bg1"/>
                </a:solidFill>
                <a:latin typeface="Kristen ITC" pitchFamily="66" charset="0"/>
              </a:rPr>
              <a:t>Learning methods </a:t>
            </a:r>
            <a:endParaRPr lang="en-GB" dirty="0">
              <a:solidFill>
                <a:schemeClr val="bg1"/>
              </a:solidFill>
              <a:latin typeface="Kristen ITC" pitchFamily="66" charset="0"/>
            </a:endParaRPr>
          </a:p>
        </p:txBody>
      </p:sp>
      <p:sp>
        <p:nvSpPr>
          <p:cNvPr id="9" name="Rectangle 8"/>
          <p:cNvSpPr/>
          <p:nvPr/>
        </p:nvSpPr>
        <p:spPr>
          <a:xfrm>
            <a:off x="3173177" y="4779918"/>
            <a:ext cx="2377012" cy="266705"/>
          </a:xfrm>
          <a:prstGeom prst="rect">
            <a:avLst/>
          </a:prstGeom>
        </p:spPr>
        <p:txBody>
          <a:bodyPr wrap="square" lIns="66005" tIns="33003" rIns="66005" bIns="33003">
            <a:spAutoFit/>
          </a:bodyPr>
          <a:lstStyle/>
          <a:p>
            <a:pPr fontAlgn="base"/>
            <a:r>
              <a:rPr lang="en-GB" dirty="0" smtClean="0">
                <a:solidFill>
                  <a:schemeClr val="bg1"/>
                </a:solidFill>
                <a:latin typeface="Kristen ITC" pitchFamily="66" charset="0"/>
              </a:rPr>
              <a:t>About</a:t>
            </a:r>
            <a:endParaRPr lang="en-GB" dirty="0">
              <a:solidFill>
                <a:schemeClr val="bg1"/>
              </a:solidFill>
              <a:latin typeface="Kristen ITC" pitchFamily="66" charset="0"/>
            </a:endParaRPr>
          </a:p>
        </p:txBody>
      </p:sp>
      <p:sp>
        <p:nvSpPr>
          <p:cNvPr id="10" name="Rectangle 9"/>
          <p:cNvSpPr/>
          <p:nvPr/>
        </p:nvSpPr>
        <p:spPr>
          <a:xfrm>
            <a:off x="3173177" y="2466688"/>
            <a:ext cx="1572392" cy="266705"/>
          </a:xfrm>
          <a:prstGeom prst="rect">
            <a:avLst/>
          </a:prstGeom>
        </p:spPr>
        <p:txBody>
          <a:bodyPr wrap="square" lIns="66005" tIns="33003" rIns="66005" bIns="33003">
            <a:spAutoFit/>
          </a:bodyPr>
          <a:lstStyle/>
          <a:p>
            <a:r>
              <a:rPr lang="en-US" dirty="0" smtClean="0">
                <a:solidFill>
                  <a:schemeClr val="bg1"/>
                </a:solidFill>
                <a:latin typeface="Kristen ITC" pitchFamily="66" charset="0"/>
              </a:rPr>
              <a:t>Resources</a:t>
            </a:r>
            <a:endParaRPr lang="en-US" dirty="0">
              <a:solidFill>
                <a:schemeClr val="bg1"/>
              </a:solidFill>
              <a:latin typeface="Kristen ITC" pitchFamily="66" charset="0"/>
            </a:endParaRPr>
          </a:p>
        </p:txBody>
      </p:sp>
      <p:sp>
        <p:nvSpPr>
          <p:cNvPr id="13" name="Rectangle 12"/>
          <p:cNvSpPr/>
          <p:nvPr/>
        </p:nvSpPr>
        <p:spPr>
          <a:xfrm>
            <a:off x="7005882" y="2311916"/>
            <a:ext cx="1048771" cy="233119"/>
          </a:xfrm>
          <a:prstGeom prst="rect">
            <a:avLst/>
          </a:prstGeom>
        </p:spPr>
        <p:txBody>
          <a:bodyPr wrap="none" lIns="32745" tIns="16372" rIns="32745" bIns="16372">
            <a:spAutoFit/>
          </a:bodyPr>
          <a:lstStyle/>
          <a:p>
            <a:r>
              <a:rPr lang="en-GB" dirty="0" smtClean="0">
                <a:solidFill>
                  <a:schemeClr val="bg1"/>
                </a:solidFill>
                <a:latin typeface="Kristen ITC" pitchFamily="66" charset="0"/>
              </a:rPr>
              <a:t>Technology </a:t>
            </a:r>
            <a:endParaRPr lang="en-US" dirty="0">
              <a:solidFill>
                <a:schemeClr val="bg1"/>
              </a:solidFill>
              <a:latin typeface="Kristen ITC" pitchFamily="66" charset="0"/>
            </a:endParaRPr>
          </a:p>
        </p:txBody>
      </p:sp>
      <p:sp>
        <p:nvSpPr>
          <p:cNvPr id="14" name="Rectangle 13"/>
          <p:cNvSpPr/>
          <p:nvPr/>
        </p:nvSpPr>
        <p:spPr>
          <a:xfrm>
            <a:off x="7005883" y="2611275"/>
            <a:ext cx="1904774" cy="233119"/>
          </a:xfrm>
          <a:prstGeom prst="rect">
            <a:avLst/>
          </a:prstGeom>
        </p:spPr>
        <p:txBody>
          <a:bodyPr wrap="none" lIns="32745" tIns="16372" rIns="32745" bIns="16372">
            <a:spAutoFit/>
          </a:bodyPr>
          <a:lstStyle/>
          <a:p>
            <a:r>
              <a:rPr lang="en-US" dirty="0" smtClean="0">
                <a:solidFill>
                  <a:schemeClr val="bg1"/>
                </a:solidFill>
                <a:latin typeface="Kristen ITC" pitchFamily="66" charset="0"/>
              </a:rPr>
              <a:t>Spatial characteristics</a:t>
            </a:r>
            <a:endParaRPr lang="en-US" dirty="0">
              <a:solidFill>
                <a:schemeClr val="bg1"/>
              </a:solidFill>
              <a:latin typeface="Kristen ITC" pitchFamily="66" charset="0"/>
            </a:endParaRPr>
          </a:p>
        </p:txBody>
      </p:sp>
      <p:sp>
        <p:nvSpPr>
          <p:cNvPr id="15" name="Rectangle 14"/>
          <p:cNvSpPr/>
          <p:nvPr/>
        </p:nvSpPr>
        <p:spPr>
          <a:xfrm>
            <a:off x="7016001" y="1427562"/>
            <a:ext cx="1677148" cy="233119"/>
          </a:xfrm>
          <a:prstGeom prst="rect">
            <a:avLst/>
          </a:prstGeom>
        </p:spPr>
        <p:txBody>
          <a:bodyPr wrap="none" lIns="32745" tIns="16372" rIns="32745" bIns="16372">
            <a:spAutoFit/>
          </a:bodyPr>
          <a:lstStyle/>
          <a:p>
            <a:r>
              <a:rPr lang="en-GB" dirty="0" smtClean="0">
                <a:solidFill>
                  <a:schemeClr val="bg1"/>
                </a:solidFill>
                <a:latin typeface="Kristen ITC" pitchFamily="66" charset="0"/>
              </a:rPr>
              <a:t>Traditional schools </a:t>
            </a:r>
            <a:endParaRPr lang="en-US" dirty="0">
              <a:solidFill>
                <a:schemeClr val="bg1"/>
              </a:solidFill>
              <a:latin typeface="Kristen ITC" pitchFamily="66" charset="0"/>
            </a:endParaRPr>
          </a:p>
        </p:txBody>
      </p:sp>
      <p:sp>
        <p:nvSpPr>
          <p:cNvPr id="16" name="Rectangle 15"/>
          <p:cNvSpPr/>
          <p:nvPr/>
        </p:nvSpPr>
        <p:spPr>
          <a:xfrm>
            <a:off x="7016001" y="1741183"/>
            <a:ext cx="2295907" cy="233119"/>
          </a:xfrm>
          <a:prstGeom prst="rect">
            <a:avLst/>
          </a:prstGeom>
        </p:spPr>
        <p:txBody>
          <a:bodyPr wrap="none" lIns="32745" tIns="16372" rIns="32745" bIns="16372">
            <a:spAutoFit/>
          </a:bodyPr>
          <a:lstStyle/>
          <a:p>
            <a:r>
              <a:rPr lang="en-GB" dirty="0" smtClean="0">
                <a:solidFill>
                  <a:schemeClr val="bg1"/>
                </a:solidFill>
                <a:latin typeface="Kristen ITC" pitchFamily="66" charset="0"/>
              </a:rPr>
              <a:t>Small learning communities </a:t>
            </a:r>
            <a:endParaRPr lang="en-US" dirty="0">
              <a:solidFill>
                <a:schemeClr val="bg1"/>
              </a:solidFill>
              <a:latin typeface="Kristen ITC" pitchFamily="66" charset="0"/>
            </a:endParaRPr>
          </a:p>
        </p:txBody>
      </p:sp>
      <p:sp>
        <p:nvSpPr>
          <p:cNvPr id="17" name="Rectangle 16"/>
          <p:cNvSpPr/>
          <p:nvPr/>
        </p:nvSpPr>
        <p:spPr>
          <a:xfrm>
            <a:off x="7016001" y="2062315"/>
            <a:ext cx="2501092" cy="233119"/>
          </a:xfrm>
          <a:prstGeom prst="rect">
            <a:avLst/>
          </a:prstGeom>
        </p:spPr>
        <p:txBody>
          <a:bodyPr wrap="none" lIns="32745" tIns="16372" rIns="32745" bIns="16372">
            <a:spAutoFit/>
          </a:bodyPr>
          <a:lstStyle/>
          <a:p>
            <a:r>
              <a:rPr lang="en-GB" dirty="0" smtClean="0">
                <a:solidFill>
                  <a:schemeClr val="bg1"/>
                </a:solidFill>
                <a:latin typeface="Kristen ITC" pitchFamily="66" charset="0"/>
              </a:rPr>
              <a:t>Interaction Virtual Classroom</a:t>
            </a:r>
            <a:endParaRPr lang="en-US" dirty="0">
              <a:solidFill>
                <a:schemeClr val="bg1"/>
              </a:solidFill>
              <a:latin typeface="Kristen ITC" pitchFamily="66" charset="0"/>
            </a:endParaRPr>
          </a:p>
        </p:txBody>
      </p:sp>
      <p:sp>
        <p:nvSpPr>
          <p:cNvPr id="18" name="Rectangle 17"/>
          <p:cNvSpPr/>
          <p:nvPr/>
        </p:nvSpPr>
        <p:spPr>
          <a:xfrm>
            <a:off x="7005882" y="3073921"/>
            <a:ext cx="1627454" cy="233119"/>
          </a:xfrm>
          <a:prstGeom prst="rect">
            <a:avLst/>
          </a:prstGeom>
        </p:spPr>
        <p:txBody>
          <a:bodyPr wrap="none" lIns="32745" tIns="16372" rIns="32745" bIns="16372">
            <a:spAutoFit/>
          </a:bodyPr>
          <a:lstStyle/>
          <a:p>
            <a:r>
              <a:rPr lang="en-GB" dirty="0" smtClean="0">
                <a:solidFill>
                  <a:schemeClr val="bg1"/>
                </a:solidFill>
                <a:latin typeface="Kristen ITC" pitchFamily="66" charset="0"/>
              </a:rPr>
              <a:t>General education </a:t>
            </a:r>
            <a:endParaRPr lang="en-US" dirty="0">
              <a:solidFill>
                <a:schemeClr val="bg1"/>
              </a:solidFill>
              <a:latin typeface="Kristen ITC" pitchFamily="66" charset="0"/>
            </a:endParaRPr>
          </a:p>
        </p:txBody>
      </p:sp>
      <p:sp>
        <p:nvSpPr>
          <p:cNvPr id="20" name="Rectangle 19"/>
          <p:cNvSpPr/>
          <p:nvPr/>
        </p:nvSpPr>
        <p:spPr>
          <a:xfrm>
            <a:off x="7005882" y="3345313"/>
            <a:ext cx="1598600" cy="233119"/>
          </a:xfrm>
          <a:prstGeom prst="rect">
            <a:avLst/>
          </a:prstGeom>
        </p:spPr>
        <p:txBody>
          <a:bodyPr wrap="none" lIns="32745" tIns="16372" rIns="32745" bIns="16372">
            <a:spAutoFit/>
          </a:bodyPr>
          <a:lstStyle/>
          <a:p>
            <a:r>
              <a:rPr lang="en-GB" dirty="0" smtClean="0">
                <a:solidFill>
                  <a:schemeClr val="bg1"/>
                </a:solidFill>
                <a:latin typeface="Kristen ITC" pitchFamily="66" charset="0"/>
              </a:rPr>
              <a:t>Physical education</a:t>
            </a:r>
            <a:endParaRPr lang="en-US" dirty="0">
              <a:solidFill>
                <a:schemeClr val="bg1"/>
              </a:solidFill>
              <a:latin typeface="Kristen ITC" pitchFamily="66" charset="0"/>
            </a:endParaRPr>
          </a:p>
        </p:txBody>
      </p:sp>
      <p:cxnSp>
        <p:nvCxnSpPr>
          <p:cNvPr id="22" name="Curved Connector 21"/>
          <p:cNvCxnSpPr>
            <a:stCxn id="7" idx="3"/>
            <a:endCxn id="20" idx="1"/>
          </p:cNvCxnSpPr>
          <p:nvPr/>
        </p:nvCxnSpPr>
        <p:spPr>
          <a:xfrm flipV="1">
            <a:off x="4794706" y="3461873"/>
            <a:ext cx="2211176" cy="90675"/>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23" name="Curved Connector 22"/>
          <p:cNvCxnSpPr>
            <a:stCxn id="7" idx="3"/>
            <a:endCxn id="18" idx="1"/>
          </p:cNvCxnSpPr>
          <p:nvPr/>
        </p:nvCxnSpPr>
        <p:spPr>
          <a:xfrm flipV="1">
            <a:off x="4794706" y="3190481"/>
            <a:ext cx="2211176" cy="362067"/>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26" name="Curved Connector 25"/>
          <p:cNvCxnSpPr>
            <a:stCxn id="10" idx="3"/>
            <a:endCxn id="13" idx="1"/>
          </p:cNvCxnSpPr>
          <p:nvPr/>
        </p:nvCxnSpPr>
        <p:spPr>
          <a:xfrm flipV="1">
            <a:off x="4745569" y="2428476"/>
            <a:ext cx="2260313" cy="171565"/>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27" name="Curved Connector 26"/>
          <p:cNvCxnSpPr>
            <a:stCxn id="10" idx="3"/>
            <a:endCxn id="14" idx="1"/>
          </p:cNvCxnSpPr>
          <p:nvPr/>
        </p:nvCxnSpPr>
        <p:spPr>
          <a:xfrm>
            <a:off x="4745569" y="2600041"/>
            <a:ext cx="2260314" cy="127794"/>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28" name="Curved Connector 27"/>
          <p:cNvCxnSpPr>
            <a:stCxn id="4" idx="3"/>
            <a:endCxn id="15" idx="1"/>
          </p:cNvCxnSpPr>
          <p:nvPr/>
        </p:nvCxnSpPr>
        <p:spPr>
          <a:xfrm flipV="1">
            <a:off x="4770138" y="1544122"/>
            <a:ext cx="2245863" cy="321128"/>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29" name="Curved Connector 28"/>
          <p:cNvCxnSpPr>
            <a:stCxn id="4" idx="3"/>
            <a:endCxn id="17" idx="1"/>
          </p:cNvCxnSpPr>
          <p:nvPr/>
        </p:nvCxnSpPr>
        <p:spPr>
          <a:xfrm>
            <a:off x="4770138" y="1865250"/>
            <a:ext cx="2245863" cy="313625"/>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0" name="Curved Connector 29"/>
          <p:cNvCxnSpPr>
            <a:stCxn id="4" idx="3"/>
            <a:endCxn id="16" idx="1"/>
          </p:cNvCxnSpPr>
          <p:nvPr/>
        </p:nvCxnSpPr>
        <p:spPr>
          <a:xfrm flipV="1">
            <a:off x="4770138" y="1857743"/>
            <a:ext cx="2245863" cy="7507"/>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2" name="Curved Connector 31"/>
          <p:cNvCxnSpPr>
            <a:stCxn id="4" idx="1"/>
            <a:endCxn id="2" idx="3"/>
          </p:cNvCxnSpPr>
          <p:nvPr/>
        </p:nvCxnSpPr>
        <p:spPr>
          <a:xfrm rot="10800000" flipV="1">
            <a:off x="1806737" y="1865249"/>
            <a:ext cx="1366441" cy="1669889"/>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3" name="Curved Connector 32"/>
          <p:cNvCxnSpPr>
            <a:stCxn id="10" idx="1"/>
            <a:endCxn id="2" idx="3"/>
          </p:cNvCxnSpPr>
          <p:nvPr/>
        </p:nvCxnSpPr>
        <p:spPr>
          <a:xfrm rot="10800000" flipV="1">
            <a:off x="1806737" y="2600041"/>
            <a:ext cx="1366441" cy="935098"/>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6" name="Curved Connector 35"/>
          <p:cNvCxnSpPr>
            <a:stCxn id="2" idx="3"/>
            <a:endCxn id="7" idx="1"/>
          </p:cNvCxnSpPr>
          <p:nvPr/>
        </p:nvCxnSpPr>
        <p:spPr>
          <a:xfrm>
            <a:off x="1806736" y="3535139"/>
            <a:ext cx="1366441" cy="17409"/>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38" name="Curved Connector 37"/>
          <p:cNvCxnSpPr>
            <a:stCxn id="2" idx="3"/>
            <a:endCxn id="9" idx="1"/>
          </p:cNvCxnSpPr>
          <p:nvPr/>
        </p:nvCxnSpPr>
        <p:spPr>
          <a:xfrm>
            <a:off x="1806736" y="3535139"/>
            <a:ext cx="1366441" cy="1378132"/>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sp>
        <p:nvSpPr>
          <p:cNvPr id="39" name="Rectangle 38"/>
          <p:cNvSpPr/>
          <p:nvPr/>
        </p:nvSpPr>
        <p:spPr>
          <a:xfrm>
            <a:off x="7005882" y="3608637"/>
            <a:ext cx="1734856" cy="233119"/>
          </a:xfrm>
          <a:prstGeom prst="rect">
            <a:avLst/>
          </a:prstGeom>
        </p:spPr>
        <p:txBody>
          <a:bodyPr wrap="none" lIns="32745" tIns="16372" rIns="32745" bIns="16372">
            <a:spAutoFit/>
          </a:bodyPr>
          <a:lstStyle/>
          <a:p>
            <a:r>
              <a:rPr lang="en-GB" dirty="0" smtClean="0">
                <a:solidFill>
                  <a:schemeClr val="bg1"/>
                </a:solidFill>
                <a:latin typeface="Kristen ITC" pitchFamily="66" charset="0"/>
              </a:rPr>
              <a:t>Traditional Method </a:t>
            </a:r>
            <a:endParaRPr lang="en-US" dirty="0">
              <a:solidFill>
                <a:schemeClr val="bg1"/>
              </a:solidFill>
              <a:latin typeface="Kristen ITC" pitchFamily="66" charset="0"/>
            </a:endParaRPr>
          </a:p>
        </p:txBody>
      </p:sp>
      <p:sp>
        <p:nvSpPr>
          <p:cNvPr id="40" name="Rectangle 39"/>
          <p:cNvSpPr/>
          <p:nvPr/>
        </p:nvSpPr>
        <p:spPr>
          <a:xfrm>
            <a:off x="7005883" y="3891646"/>
            <a:ext cx="1924010" cy="233119"/>
          </a:xfrm>
          <a:prstGeom prst="rect">
            <a:avLst/>
          </a:prstGeom>
        </p:spPr>
        <p:txBody>
          <a:bodyPr wrap="none" lIns="32745" tIns="16372" rIns="32745" bIns="16372">
            <a:spAutoFit/>
          </a:bodyPr>
          <a:lstStyle/>
          <a:p>
            <a:r>
              <a:rPr lang="en-GB" dirty="0" smtClean="0">
                <a:solidFill>
                  <a:schemeClr val="bg1"/>
                </a:solidFill>
                <a:latin typeface="Kristen ITC" pitchFamily="66" charset="0"/>
              </a:rPr>
              <a:t>Technological Method</a:t>
            </a:r>
            <a:endParaRPr lang="en-US" dirty="0">
              <a:solidFill>
                <a:schemeClr val="bg1"/>
              </a:solidFill>
              <a:latin typeface="Kristen ITC" pitchFamily="66" charset="0"/>
            </a:endParaRPr>
          </a:p>
        </p:txBody>
      </p:sp>
      <p:cxnSp>
        <p:nvCxnSpPr>
          <p:cNvPr id="41" name="Curved Connector 40"/>
          <p:cNvCxnSpPr>
            <a:stCxn id="7" idx="3"/>
            <a:endCxn id="39" idx="1"/>
          </p:cNvCxnSpPr>
          <p:nvPr/>
        </p:nvCxnSpPr>
        <p:spPr>
          <a:xfrm>
            <a:off x="4794706" y="3552548"/>
            <a:ext cx="2211176" cy="172649"/>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cxnSp>
        <p:nvCxnSpPr>
          <p:cNvPr id="42" name="Curved Connector 41"/>
          <p:cNvCxnSpPr>
            <a:stCxn id="7" idx="3"/>
            <a:endCxn id="40" idx="1"/>
          </p:cNvCxnSpPr>
          <p:nvPr/>
        </p:nvCxnSpPr>
        <p:spPr>
          <a:xfrm>
            <a:off x="4794706" y="3552548"/>
            <a:ext cx="2211177" cy="455658"/>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sp>
        <p:nvSpPr>
          <p:cNvPr id="47" name="Rectangle 46"/>
          <p:cNvSpPr/>
          <p:nvPr/>
        </p:nvSpPr>
        <p:spPr>
          <a:xfrm>
            <a:off x="3376786" y="244907"/>
            <a:ext cx="3204809" cy="648617"/>
          </a:xfrm>
          <a:prstGeom prst="rect">
            <a:avLst/>
          </a:prstGeom>
        </p:spPr>
        <p:txBody>
          <a:bodyPr wrap="none" lIns="32745" tIns="16372" rIns="32745" bIns="16372">
            <a:spAutoFit/>
          </a:bodyPr>
          <a:lstStyle/>
          <a:p>
            <a:pPr algn="ctr"/>
            <a:r>
              <a:rPr lang="en-US" sz="2100" b="1" dirty="0" smtClean="0">
                <a:solidFill>
                  <a:schemeClr val="accent5">
                    <a:lumMod val="40000"/>
                    <a:lumOff val="60000"/>
                  </a:schemeClr>
                </a:solidFill>
                <a:latin typeface="Kristen ITC" pitchFamily="66" charset="0"/>
              </a:rPr>
              <a:t>Node-link Tree Diagram</a:t>
            </a:r>
            <a:endParaRPr lang="en-US" sz="1900" b="1" dirty="0" smtClean="0">
              <a:solidFill>
                <a:schemeClr val="accent5">
                  <a:lumMod val="40000"/>
                  <a:lumOff val="60000"/>
                </a:schemeClr>
              </a:solidFill>
              <a:latin typeface="Kristen ITC" pitchFamily="66" charset="0"/>
            </a:endParaRPr>
          </a:p>
          <a:p>
            <a:pPr algn="ctr"/>
            <a:r>
              <a:rPr lang="en-US" sz="1900" b="1" dirty="0" smtClean="0">
                <a:solidFill>
                  <a:schemeClr val="accent5">
                    <a:lumMod val="40000"/>
                    <a:lumOff val="60000"/>
                  </a:schemeClr>
                </a:solidFill>
                <a:latin typeface="Kristen ITC" pitchFamily="66" charset="0"/>
              </a:rPr>
              <a:t>Modified Content</a:t>
            </a:r>
            <a:endParaRPr lang="en-US" sz="1900" b="1" dirty="0">
              <a:solidFill>
                <a:schemeClr val="accent5">
                  <a:lumMod val="40000"/>
                  <a:lumOff val="60000"/>
                </a:schemeClr>
              </a:solidFill>
              <a:latin typeface="Kristen ITC" pitchFamily="66" charset="0"/>
            </a:endParaRPr>
          </a:p>
        </p:txBody>
      </p:sp>
      <p:sp>
        <p:nvSpPr>
          <p:cNvPr id="49" name="Rectangle 48"/>
          <p:cNvSpPr/>
          <p:nvPr/>
        </p:nvSpPr>
        <p:spPr>
          <a:xfrm>
            <a:off x="3173177" y="4072342"/>
            <a:ext cx="2377012" cy="266705"/>
          </a:xfrm>
          <a:prstGeom prst="rect">
            <a:avLst/>
          </a:prstGeom>
        </p:spPr>
        <p:txBody>
          <a:bodyPr wrap="square" lIns="66005" tIns="33003" rIns="66005" bIns="33003">
            <a:spAutoFit/>
          </a:bodyPr>
          <a:lstStyle/>
          <a:p>
            <a:pPr fontAlgn="base"/>
            <a:r>
              <a:rPr lang="en-GB" dirty="0" smtClean="0">
                <a:solidFill>
                  <a:schemeClr val="bg1"/>
                </a:solidFill>
                <a:latin typeface="Kristen ITC" pitchFamily="66" charset="0"/>
              </a:rPr>
              <a:t>Photo Gallery</a:t>
            </a:r>
            <a:endParaRPr lang="en-GB" dirty="0">
              <a:solidFill>
                <a:schemeClr val="bg1"/>
              </a:solidFill>
              <a:latin typeface="Kristen ITC" pitchFamily="66" charset="0"/>
            </a:endParaRPr>
          </a:p>
        </p:txBody>
      </p:sp>
      <p:cxnSp>
        <p:nvCxnSpPr>
          <p:cNvPr id="50" name="Curved Connector 49"/>
          <p:cNvCxnSpPr>
            <a:stCxn id="2" idx="3"/>
            <a:endCxn id="49" idx="1"/>
          </p:cNvCxnSpPr>
          <p:nvPr/>
        </p:nvCxnSpPr>
        <p:spPr>
          <a:xfrm>
            <a:off x="1806736" y="3535139"/>
            <a:ext cx="1366441" cy="670556"/>
          </a:xfrm>
          <a:prstGeom prst="curvedConnector3">
            <a:avLst>
              <a:gd name="adj1" fmla="val 50000"/>
            </a:avLst>
          </a:prstGeom>
          <a:ln w="28575"/>
        </p:spPr>
        <p:style>
          <a:lnRef idx="3">
            <a:schemeClr val="accent5"/>
          </a:lnRef>
          <a:fillRef idx="0">
            <a:schemeClr val="accent5"/>
          </a:fillRef>
          <a:effectRef idx="2">
            <a:schemeClr val="accent5"/>
          </a:effectRef>
          <a:fontRef idx="minor">
            <a:schemeClr val="tx1"/>
          </a:fontRef>
        </p:style>
      </p:cxnSp>
      <p:sp>
        <p:nvSpPr>
          <p:cNvPr id="34" name="Slide Number Placeholder 33"/>
          <p:cNvSpPr>
            <a:spLocks noGrp="1"/>
          </p:cNvSpPr>
          <p:nvPr>
            <p:ph type="sldNum" sz="quarter" idx="12"/>
          </p:nvPr>
        </p:nvSpPr>
        <p:spPr/>
        <p:txBody>
          <a:bodyPr/>
          <a:lstStyle/>
          <a:p>
            <a:fld id="{B187D5F3-3B74-43A7-95B0-A5CC5C8A4AD8}"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srcRect l="32015" t="24727" r="15165" b="16520"/>
          <a:stretch>
            <a:fillRect/>
          </a:stretch>
        </p:blipFill>
        <p:spPr bwMode="auto">
          <a:xfrm>
            <a:off x="0" y="0"/>
            <a:ext cx="9906000" cy="6862046"/>
          </a:xfrm>
          <a:prstGeom prst="rect">
            <a:avLst/>
          </a:prstGeom>
          <a:noFill/>
          <a:ln w="9525">
            <a:noFill/>
            <a:miter lim="800000"/>
            <a:headEnd/>
            <a:tailEnd/>
          </a:ln>
          <a:effectLst/>
        </p:spPr>
      </p:pic>
      <p:pic>
        <p:nvPicPr>
          <p:cNvPr id="10" name="Picture 7"/>
          <p:cNvPicPr>
            <a:picLocks noChangeAspect="1" noChangeArrowheads="1"/>
          </p:cNvPicPr>
          <p:nvPr/>
        </p:nvPicPr>
        <p:blipFill>
          <a:blip r:embed="rId2"/>
          <a:srcRect l="32015" t="24727" r="56134" b="61324"/>
          <a:stretch>
            <a:fillRect/>
          </a:stretch>
        </p:blipFill>
        <p:spPr bwMode="auto">
          <a:xfrm rot="10800000">
            <a:off x="6953263" y="4786322"/>
            <a:ext cx="2222607" cy="1643074"/>
          </a:xfrm>
          <a:prstGeom prst="rect">
            <a:avLst/>
          </a:prstGeom>
          <a:noFill/>
          <a:ln w="9525">
            <a:noFill/>
            <a:miter lim="800000"/>
            <a:headEnd/>
            <a:tailEnd/>
          </a:ln>
          <a:effectLst>
            <a:softEdge rad="317500"/>
          </a:effectLst>
        </p:spPr>
      </p:pic>
      <p:sp>
        <p:nvSpPr>
          <p:cNvPr id="5" name="Title 4"/>
          <p:cNvSpPr>
            <a:spLocks noGrp="1"/>
          </p:cNvSpPr>
          <p:nvPr>
            <p:ph type="title"/>
          </p:nvPr>
        </p:nvSpPr>
        <p:spPr/>
        <p:txBody>
          <a:bodyPr/>
          <a:lstStyle/>
          <a:p>
            <a:r>
              <a:rPr lang="en-CA" dirty="0" smtClean="0">
                <a:solidFill>
                  <a:schemeClr val="bg1"/>
                </a:solidFill>
                <a:latin typeface="Kristen ITC" pitchFamily="66" charset="0"/>
              </a:rPr>
              <a:t>Personas</a:t>
            </a:r>
            <a:endParaRPr lang="en-US" dirty="0">
              <a:solidFill>
                <a:schemeClr val="bg1"/>
              </a:solidFill>
              <a:latin typeface="Kristen ITC" pitchFamily="66" charset="0"/>
            </a:endParaRPr>
          </a:p>
        </p:txBody>
      </p:sp>
      <p:pic>
        <p:nvPicPr>
          <p:cNvPr id="7" name="Picture 7"/>
          <p:cNvPicPr>
            <a:picLocks noChangeAspect="1" noChangeArrowheads="1"/>
          </p:cNvPicPr>
          <p:nvPr/>
        </p:nvPicPr>
        <p:blipFill>
          <a:blip r:embed="rId2"/>
          <a:srcRect l="32015" t="24727" r="56134" b="61324"/>
          <a:stretch>
            <a:fillRect/>
          </a:stretch>
        </p:blipFill>
        <p:spPr bwMode="auto">
          <a:xfrm rot="10800000">
            <a:off x="6918490" y="4816939"/>
            <a:ext cx="2222607" cy="1465930"/>
          </a:xfrm>
          <a:prstGeom prst="rect">
            <a:avLst/>
          </a:prstGeom>
          <a:noFill/>
          <a:ln w="9525">
            <a:noFill/>
            <a:miter lim="800000"/>
            <a:headEnd/>
            <a:tailEnd/>
          </a:ln>
          <a:effectLst>
            <a:softEdge rad="635000"/>
          </a:effectLst>
        </p:spPr>
      </p:pic>
      <p:sp>
        <p:nvSpPr>
          <p:cNvPr id="6" name="Content Placeholder 5"/>
          <p:cNvSpPr>
            <a:spLocks noGrp="1"/>
          </p:cNvSpPr>
          <p:nvPr>
            <p:ph idx="1"/>
          </p:nvPr>
        </p:nvSpPr>
        <p:spPr>
          <a:xfrm>
            <a:off x="495302" y="1195857"/>
            <a:ext cx="8915400" cy="5090663"/>
          </a:xfrm>
        </p:spPr>
        <p:txBody>
          <a:bodyPr>
            <a:normAutofit fontScale="77500" lnSpcReduction="20000"/>
          </a:bodyPr>
          <a:lstStyle/>
          <a:p>
            <a:pPr marL="409308" indent="-409308" fontAlgn="base">
              <a:buNone/>
            </a:pPr>
            <a:r>
              <a:rPr lang="en-GB" sz="1700" b="1" dirty="0" smtClean="0">
                <a:solidFill>
                  <a:schemeClr val="bg1"/>
                </a:solidFill>
                <a:latin typeface="Kristen ITC" pitchFamily="66" charset="0"/>
              </a:rPr>
              <a:t>Primary users in relation to the wireframe</a:t>
            </a:r>
          </a:p>
          <a:p>
            <a:pPr marL="409308" indent="3411" fontAlgn="base">
              <a:buNone/>
            </a:pPr>
            <a:r>
              <a:rPr lang="en-GB" sz="1700" dirty="0" smtClean="0">
                <a:solidFill>
                  <a:schemeClr val="bg1"/>
                </a:solidFill>
                <a:latin typeface="Kristen ITC" pitchFamily="66" charset="0"/>
              </a:rPr>
              <a:t>The website affects the overall image and reputation of institutions which can lead to increased admissions. Having a good website is also very important for delivering a good user experience for its regular users, including teachers, students and parents.</a:t>
            </a:r>
          </a:p>
          <a:p>
            <a:pPr marL="409308" indent="3411" fontAlgn="base">
              <a:buNone/>
            </a:pPr>
            <a:endParaRPr lang="en-GB" sz="1700" dirty="0" smtClean="0">
              <a:solidFill>
                <a:schemeClr val="bg1"/>
              </a:solidFill>
              <a:latin typeface="Kristen ITC" pitchFamily="66" charset="0"/>
            </a:endParaRPr>
          </a:p>
          <a:p>
            <a:pPr marL="409308" indent="-409308" fontAlgn="base">
              <a:buFont typeface="+mj-lt"/>
              <a:buAutoNum type="arabicPeriod"/>
            </a:pPr>
            <a:r>
              <a:rPr lang="en-GB" sz="1700" b="1" dirty="0" smtClean="0">
                <a:solidFill>
                  <a:schemeClr val="bg1">
                    <a:lumMod val="85000"/>
                  </a:schemeClr>
                </a:solidFill>
                <a:latin typeface="Kristen ITC" pitchFamily="66" charset="0"/>
              </a:rPr>
              <a:t>Student Body</a:t>
            </a:r>
          </a:p>
          <a:p>
            <a:pPr marL="968128" lvl="1" indent="-409308" fontAlgn="base">
              <a:buFont typeface="Wingdings" pitchFamily="2" charset="2"/>
              <a:buChar char="q"/>
            </a:pPr>
            <a:r>
              <a:rPr lang="en-GB" sz="1600" dirty="0" smtClean="0">
                <a:solidFill>
                  <a:schemeClr val="bg1">
                    <a:lumMod val="85000"/>
                  </a:schemeClr>
                </a:solidFill>
                <a:latin typeface="Kristen ITC" pitchFamily="66" charset="0"/>
              </a:rPr>
              <a:t>Schools prepare students to go out on their own and be successful in their lives.</a:t>
            </a:r>
          </a:p>
          <a:p>
            <a:pPr marL="968128" lvl="1" indent="-409308" fontAlgn="base">
              <a:buFont typeface="Wingdings" pitchFamily="2" charset="2"/>
              <a:buChar char="q"/>
            </a:pPr>
            <a:r>
              <a:rPr lang="en-GB" sz="1600" dirty="0" smtClean="0">
                <a:solidFill>
                  <a:schemeClr val="bg1">
                    <a:lumMod val="85000"/>
                  </a:schemeClr>
                </a:solidFill>
                <a:latin typeface="Kristen ITC" pitchFamily="66" charset="0"/>
              </a:rPr>
              <a:t>Some students can visit the website to gain more knowledge about future opportunities. These students will be the next educators.</a:t>
            </a:r>
          </a:p>
          <a:p>
            <a:pPr marL="968128" lvl="1" indent="-409308" fontAlgn="base">
              <a:buFont typeface="Wingdings" pitchFamily="2" charset="2"/>
              <a:buChar char="q"/>
            </a:pPr>
            <a:r>
              <a:rPr lang="en-GB" sz="1600" dirty="0" smtClean="0">
                <a:solidFill>
                  <a:schemeClr val="bg1">
                    <a:lumMod val="85000"/>
                  </a:schemeClr>
                </a:solidFill>
                <a:latin typeface="Kristen ITC" pitchFamily="66" charset="0"/>
              </a:rPr>
              <a:t>The website offers students to go through, a number of resources such as technological devices available. Students can also look over the learning methods tab, that offers various ways of learning. </a:t>
            </a:r>
          </a:p>
          <a:p>
            <a:pPr marL="409308" indent="-409308" fontAlgn="base">
              <a:buFont typeface="+mj-lt"/>
              <a:buAutoNum type="arabicPeriod"/>
            </a:pPr>
            <a:r>
              <a:rPr lang="en-GB" sz="1700" b="1" dirty="0" smtClean="0">
                <a:solidFill>
                  <a:schemeClr val="bg1">
                    <a:lumMod val="85000"/>
                  </a:schemeClr>
                </a:solidFill>
                <a:latin typeface="Kristen ITC" pitchFamily="66" charset="0"/>
              </a:rPr>
              <a:t>Institutions &amp; Teachers</a:t>
            </a:r>
          </a:p>
          <a:p>
            <a:pPr marL="968128" lvl="1" indent="-409308" fontAlgn="base">
              <a:buFont typeface="Wingdings" pitchFamily="2" charset="2"/>
              <a:buChar char="q"/>
            </a:pPr>
            <a:r>
              <a:rPr lang="en-GB" sz="1600" dirty="0" smtClean="0">
                <a:solidFill>
                  <a:schemeClr val="bg1">
                    <a:lumMod val="85000"/>
                  </a:schemeClr>
                </a:solidFill>
                <a:latin typeface="Kristen ITC" pitchFamily="66" charset="0"/>
              </a:rPr>
              <a:t>Institutions can post about their new or updated programs onto the website. </a:t>
            </a:r>
          </a:p>
          <a:p>
            <a:pPr marL="968128" lvl="1" indent="-409308" fontAlgn="base">
              <a:buFont typeface="Wingdings" pitchFamily="2" charset="2"/>
              <a:buChar char="q"/>
            </a:pPr>
            <a:r>
              <a:rPr lang="en-GB" sz="1600" dirty="0" smtClean="0">
                <a:solidFill>
                  <a:schemeClr val="bg1">
                    <a:lumMod val="85000"/>
                  </a:schemeClr>
                </a:solidFill>
                <a:latin typeface="Kristen ITC" pitchFamily="66" charset="0"/>
              </a:rPr>
              <a:t>Teachers can search for new job opportunities, exploring new fields of teaching and inform themselves of new resources available. The website also offers teachers to look over learning methods, and use these while teaching in class. </a:t>
            </a:r>
          </a:p>
          <a:p>
            <a:pPr marL="968128" lvl="1" indent="-409308" fontAlgn="base">
              <a:buFont typeface="Wingdings" pitchFamily="2" charset="2"/>
              <a:buChar char="q"/>
            </a:pPr>
            <a:r>
              <a:rPr lang="en-GB" sz="1600" dirty="0" smtClean="0">
                <a:solidFill>
                  <a:schemeClr val="bg1">
                    <a:lumMod val="85000"/>
                  </a:schemeClr>
                </a:solidFill>
                <a:latin typeface="Kristen ITC" pitchFamily="66" charset="0"/>
              </a:rPr>
              <a:t>This website is designed to be conveniently used by schools and teachers to navigate around resources and institutions. </a:t>
            </a:r>
          </a:p>
          <a:p>
            <a:pPr marL="409308" indent="-409308" fontAlgn="base">
              <a:buFont typeface="+mj-lt"/>
              <a:buAutoNum type="arabicPeriod"/>
            </a:pPr>
            <a:r>
              <a:rPr lang="en-GB" sz="1700" b="1" dirty="0" smtClean="0">
                <a:solidFill>
                  <a:schemeClr val="bg1">
                    <a:lumMod val="85000"/>
                  </a:schemeClr>
                </a:solidFill>
                <a:latin typeface="Kristen ITC" pitchFamily="66" charset="0"/>
              </a:rPr>
              <a:t>Parents</a:t>
            </a:r>
          </a:p>
          <a:p>
            <a:pPr marL="964717" indent="-409308" fontAlgn="base">
              <a:buFont typeface="Wingdings" pitchFamily="2" charset="2"/>
              <a:buChar char="q"/>
            </a:pPr>
            <a:r>
              <a:rPr lang="en-GB" sz="1700" dirty="0" smtClean="0">
                <a:solidFill>
                  <a:schemeClr val="bg1">
                    <a:lumMod val="85000"/>
                  </a:schemeClr>
                </a:solidFill>
                <a:latin typeface="Kristen ITC" pitchFamily="66" charset="0"/>
              </a:rPr>
              <a:t>Parents often search for schools or institutions that can provide their children to study around a healthy and academically strong space. </a:t>
            </a:r>
          </a:p>
          <a:p>
            <a:pPr marL="964717" indent="-409308" fontAlgn="base">
              <a:buFont typeface="Wingdings" pitchFamily="2" charset="2"/>
              <a:buChar char="q"/>
            </a:pPr>
            <a:r>
              <a:rPr lang="en-GB" sz="1700" dirty="0" smtClean="0">
                <a:solidFill>
                  <a:schemeClr val="bg1">
                    <a:lumMod val="85000"/>
                  </a:schemeClr>
                </a:solidFill>
                <a:latin typeface="Kristen ITC" pitchFamily="66" charset="0"/>
              </a:rPr>
              <a:t>If they find the website impossible to navigate, they might just leave the website and search for another school. </a:t>
            </a:r>
          </a:p>
          <a:p>
            <a:pPr marL="964717" indent="-409308" fontAlgn="base">
              <a:buFont typeface="Wingdings" pitchFamily="2" charset="2"/>
              <a:buChar char="q"/>
            </a:pPr>
            <a:r>
              <a:rPr lang="en-GB" sz="1700" dirty="0" smtClean="0">
                <a:solidFill>
                  <a:schemeClr val="bg1">
                    <a:lumMod val="85000"/>
                  </a:schemeClr>
                </a:solidFill>
                <a:latin typeface="Kristen ITC" pitchFamily="66" charset="0"/>
              </a:rPr>
              <a:t>One of the global navigation label is “Gallery”, where parents can see how potential schools buildings or environment looks like, to give them an idea. </a:t>
            </a:r>
          </a:p>
          <a:p>
            <a:pPr marL="964717" indent="-409308" fontAlgn="base">
              <a:buFont typeface="Wingdings" pitchFamily="2" charset="2"/>
              <a:buChar char="q"/>
            </a:pPr>
            <a:r>
              <a:rPr lang="en-GB" sz="1700" dirty="0" smtClean="0">
                <a:solidFill>
                  <a:schemeClr val="bg1">
                    <a:lumMod val="85000"/>
                  </a:schemeClr>
                </a:solidFill>
                <a:latin typeface="Kristen ITC" pitchFamily="66" charset="0"/>
              </a:rPr>
              <a:t>This website is designed in such a way that allows parents to explore around a list of schools and/or college/university. With clear navigations, parents will find the website accessible to use. </a:t>
            </a:r>
          </a:p>
        </p:txBody>
      </p:sp>
      <p:sp>
        <p:nvSpPr>
          <p:cNvPr id="8" name="Slide Number Placeholder 7"/>
          <p:cNvSpPr>
            <a:spLocks noGrp="1"/>
          </p:cNvSpPr>
          <p:nvPr>
            <p:ph type="sldNum" sz="quarter" idx="12"/>
          </p:nvPr>
        </p:nvSpPr>
        <p:spPr/>
        <p:txBody>
          <a:bodyPr/>
          <a:lstStyle/>
          <a:p>
            <a:fld id="{B187D5F3-3B74-43A7-95B0-A5CC5C8A4AD8}"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7"/>
          <p:cNvPicPr>
            <a:picLocks noChangeAspect="1" noChangeArrowheads="1"/>
          </p:cNvPicPr>
          <p:nvPr/>
        </p:nvPicPr>
        <p:blipFill>
          <a:blip r:embed="rId2"/>
          <a:srcRect l="32015" t="24727" r="15165" b="16520"/>
          <a:stretch>
            <a:fillRect/>
          </a:stretch>
        </p:blipFill>
        <p:spPr bwMode="auto">
          <a:xfrm>
            <a:off x="0" y="0"/>
            <a:ext cx="9906000" cy="6862046"/>
          </a:xfrm>
          <a:prstGeom prst="rect">
            <a:avLst/>
          </a:prstGeom>
          <a:noFill/>
          <a:ln w="9525">
            <a:noFill/>
            <a:miter lim="800000"/>
            <a:headEnd/>
            <a:tailEnd/>
          </a:ln>
          <a:effectLst/>
        </p:spPr>
      </p:pic>
      <p:sp>
        <p:nvSpPr>
          <p:cNvPr id="3" name="Title 3"/>
          <p:cNvSpPr txBox="1">
            <a:spLocks/>
          </p:cNvSpPr>
          <p:nvPr/>
        </p:nvSpPr>
        <p:spPr>
          <a:xfrm>
            <a:off x="727197" y="2130428"/>
            <a:ext cx="8435855" cy="1470026"/>
          </a:xfrm>
          <a:prstGeom prst="rect">
            <a:avLst/>
          </a:prstGeom>
        </p:spPr>
        <p:txBody>
          <a:bodyPr lIns="32745" tIns="16372" rIns="32745" bIns="16372">
            <a:normAutofit/>
          </a:bodyPr>
          <a:lstStyle/>
          <a:p>
            <a:pPr algn="ctr">
              <a:spcBef>
                <a:spcPct val="0"/>
              </a:spcBef>
              <a:defRPr/>
            </a:pPr>
            <a:r>
              <a:rPr lang="en-CA" sz="5900" dirty="0" smtClean="0">
                <a:solidFill>
                  <a:schemeClr val="bg1"/>
                </a:solidFill>
                <a:latin typeface="Kristen ITC" pitchFamily="66" charset="0"/>
                <a:ea typeface="+mj-ea"/>
                <a:cs typeface="+mj-cs"/>
              </a:rPr>
              <a:t>Wireframes</a:t>
            </a:r>
            <a:endParaRPr lang="en-US" sz="5900" dirty="0">
              <a:solidFill>
                <a:schemeClr val="bg1"/>
              </a:solidFill>
              <a:latin typeface="Kristen ITC" pitchFamily="66" charset="0"/>
              <a:ea typeface="+mj-ea"/>
              <a:cs typeface="+mj-cs"/>
            </a:endParaRPr>
          </a:p>
        </p:txBody>
      </p:sp>
      <p:sp>
        <p:nvSpPr>
          <p:cNvPr id="4" name="Subtitle 4"/>
          <p:cNvSpPr txBox="1">
            <a:spLocks/>
          </p:cNvSpPr>
          <p:nvPr/>
        </p:nvSpPr>
        <p:spPr>
          <a:xfrm>
            <a:off x="1485902" y="3886201"/>
            <a:ext cx="6934200" cy="1752600"/>
          </a:xfrm>
          <a:prstGeom prst="rect">
            <a:avLst/>
          </a:prstGeom>
        </p:spPr>
        <p:txBody>
          <a:bodyPr lIns="32745" tIns="16372" rIns="32745" bIns="16372"/>
          <a:lstStyle/>
          <a:p>
            <a:pPr marL="247522" indent="-247522">
              <a:spcBef>
                <a:spcPct val="20000"/>
              </a:spcBef>
              <a:buFont typeface="Arial" pitchFamily="34" charset="0"/>
              <a:buChar char="•"/>
              <a:defRPr/>
            </a:pPr>
            <a:endParaRPr lang="en-US" sz="1700" dirty="0">
              <a:latin typeface="Kristen ITC" pitchFamily="66" charset="0"/>
            </a:endParaRPr>
          </a:p>
        </p:txBody>
      </p:sp>
      <p:sp>
        <p:nvSpPr>
          <p:cNvPr id="9" name="Subtitle 8"/>
          <p:cNvSpPr>
            <a:spLocks noGrp="1"/>
          </p:cNvSpPr>
          <p:nvPr>
            <p:ph type="subTitle" idx="1"/>
          </p:nvPr>
        </p:nvSpPr>
        <p:spPr/>
        <p:txBody>
          <a:bodyPr/>
          <a:lstStyle/>
          <a:p>
            <a:r>
              <a:rPr lang="en-CA" dirty="0" smtClean="0">
                <a:solidFill>
                  <a:schemeClr val="bg1">
                    <a:lumMod val="75000"/>
                  </a:schemeClr>
                </a:solidFill>
                <a:latin typeface="Kristen ITC" pitchFamily="66" charset="0"/>
              </a:rPr>
              <a:t>Homepage</a:t>
            </a:r>
          </a:p>
          <a:p>
            <a:r>
              <a:rPr lang="en-CA" dirty="0" smtClean="0">
                <a:solidFill>
                  <a:schemeClr val="bg1">
                    <a:lumMod val="75000"/>
                  </a:schemeClr>
                </a:solidFill>
                <a:latin typeface="Kristen ITC" pitchFamily="66" charset="0"/>
              </a:rPr>
              <a:t>&amp;</a:t>
            </a:r>
          </a:p>
          <a:p>
            <a:r>
              <a:rPr lang="en-CA" dirty="0" smtClean="0">
                <a:solidFill>
                  <a:schemeClr val="bg1">
                    <a:lumMod val="75000"/>
                  </a:schemeClr>
                </a:solidFill>
                <a:latin typeface="Kristen ITC" pitchFamily="66" charset="0"/>
              </a:rPr>
              <a:t>Inner Content Page</a:t>
            </a:r>
            <a:endParaRPr lang="en-US" dirty="0">
              <a:solidFill>
                <a:schemeClr val="bg1">
                  <a:lumMod val="75000"/>
                </a:schemeClr>
              </a:solidFill>
              <a:latin typeface="Kristen ITC" pitchFamily="66" charset="0"/>
            </a:endParaRPr>
          </a:p>
        </p:txBody>
      </p:sp>
      <p:sp>
        <p:nvSpPr>
          <p:cNvPr id="6" name="Slide Number Placeholder 5"/>
          <p:cNvSpPr>
            <a:spLocks noGrp="1"/>
          </p:cNvSpPr>
          <p:nvPr>
            <p:ph type="sldNum" sz="quarter" idx="12"/>
          </p:nvPr>
        </p:nvSpPr>
        <p:spPr/>
        <p:txBody>
          <a:bodyPr/>
          <a:lstStyle/>
          <a:p>
            <a:fld id="{B187D5F3-3B74-43A7-95B0-A5CC5C8A4AD8}" type="slidenum">
              <a:rPr lang="en-US" smtClean="0"/>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lackboard theme"/>
          <p:cNvPicPr>
            <a:picLocks noChangeAspect="1" noChangeArrowheads="1"/>
          </p:cNvPicPr>
          <p:nvPr/>
        </p:nvPicPr>
        <p:blipFill>
          <a:blip r:embed="rId2"/>
          <a:srcRect/>
          <a:stretch>
            <a:fillRect/>
          </a:stretch>
        </p:blipFill>
        <p:spPr bwMode="auto">
          <a:xfrm>
            <a:off x="0" y="0"/>
            <a:ext cx="9906000" cy="6858000"/>
          </a:xfrm>
          <a:prstGeom prst="rect">
            <a:avLst/>
          </a:prstGeom>
          <a:noFill/>
          <a:ln>
            <a:solidFill>
              <a:schemeClr val="accent5">
                <a:lumMod val="50000"/>
              </a:schemeClr>
            </a:solidFill>
          </a:ln>
        </p:spPr>
      </p:pic>
      <p:sp>
        <p:nvSpPr>
          <p:cNvPr id="3" name="Rectangle 2"/>
          <p:cNvSpPr/>
          <p:nvPr/>
        </p:nvSpPr>
        <p:spPr>
          <a:xfrm>
            <a:off x="2017050" y="326550"/>
            <a:ext cx="5871901" cy="952507"/>
          </a:xfrm>
          <a:prstGeom prst="rect">
            <a:avLst/>
          </a:prstGeom>
          <a:noFill/>
          <a:ln w="76200">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lIns="32745" tIns="16372" rIns="32745" bIns="16372" rtlCol="0" anchor="ctr"/>
          <a:lstStyle/>
          <a:p>
            <a:pPr algn="ctr"/>
            <a:r>
              <a:rPr lang="en-CA" sz="5900" b="1" dirty="0" smtClean="0">
                <a:solidFill>
                  <a:schemeClr val="bg1"/>
                </a:solidFill>
                <a:latin typeface="Bradley Hand ITC" pitchFamily="66" charset="0"/>
              </a:rPr>
              <a:t>TITLE</a:t>
            </a:r>
            <a:endParaRPr lang="en-US" sz="5900" b="1" dirty="0">
              <a:solidFill>
                <a:schemeClr val="bg1"/>
              </a:solidFill>
              <a:latin typeface="Bradley Hand ITC" pitchFamily="66" charset="0"/>
            </a:endParaRPr>
          </a:p>
        </p:txBody>
      </p:sp>
      <p:sp>
        <p:nvSpPr>
          <p:cNvPr id="5" name="TextBox 4"/>
          <p:cNvSpPr txBox="1"/>
          <p:nvPr/>
        </p:nvSpPr>
        <p:spPr>
          <a:xfrm>
            <a:off x="862324" y="1564109"/>
            <a:ext cx="8181352" cy="479340"/>
          </a:xfrm>
          <a:prstGeom prst="rect">
            <a:avLst/>
          </a:prstGeom>
          <a:noFill/>
          <a:ln w="76200">
            <a:solidFill>
              <a:schemeClr val="accent5">
                <a:lumMod val="50000"/>
              </a:schemeClr>
            </a:solidFill>
          </a:ln>
        </p:spPr>
        <p:txBody>
          <a:bodyPr wrap="square" lIns="32745" tIns="16372" rIns="32745" bIns="16372" rtlCol="0">
            <a:spAutoFit/>
          </a:bodyPr>
          <a:lstStyle/>
          <a:p>
            <a:pPr algn="ctr"/>
            <a:r>
              <a:rPr lang="en-CA" sz="2900" dirty="0" smtClean="0">
                <a:solidFill>
                  <a:schemeClr val="bg1"/>
                </a:solidFill>
                <a:latin typeface="Bradley Hand ITC" pitchFamily="66" charset="0"/>
              </a:rPr>
              <a:t>NAVIGATION BAR</a:t>
            </a:r>
            <a:endParaRPr lang="en-US" sz="2900" dirty="0">
              <a:solidFill>
                <a:schemeClr val="bg1"/>
              </a:solidFill>
              <a:latin typeface="Bradley Hand ITC" pitchFamily="66" charset="0"/>
            </a:endParaRPr>
          </a:p>
        </p:txBody>
      </p:sp>
      <p:sp>
        <p:nvSpPr>
          <p:cNvPr id="11" name="TextBox 10"/>
          <p:cNvSpPr txBox="1"/>
          <p:nvPr/>
        </p:nvSpPr>
        <p:spPr>
          <a:xfrm>
            <a:off x="2238167" y="2258778"/>
            <a:ext cx="5429666" cy="1218004"/>
          </a:xfrm>
          <a:prstGeom prst="rect">
            <a:avLst/>
          </a:prstGeom>
          <a:noFill/>
          <a:ln w="76200">
            <a:solidFill>
              <a:schemeClr val="accent5">
                <a:lumMod val="50000"/>
              </a:schemeClr>
            </a:solidFill>
          </a:ln>
        </p:spPr>
        <p:txBody>
          <a:bodyPr wrap="square" lIns="32745" tIns="16372" rIns="32745" bIns="16372" rtlCol="0">
            <a:spAutoFit/>
          </a:bodyPr>
          <a:lstStyle/>
          <a:p>
            <a:pPr algn="ctr"/>
            <a:endParaRPr lang="en-CA" sz="1600" dirty="0" smtClean="0">
              <a:solidFill>
                <a:schemeClr val="bg1"/>
              </a:solidFill>
              <a:latin typeface="Bradley Hand ITC" pitchFamily="66" charset="0"/>
            </a:endParaRPr>
          </a:p>
          <a:p>
            <a:pPr algn="ctr"/>
            <a:r>
              <a:rPr lang="en-CA" sz="2400" dirty="0" smtClean="0">
                <a:solidFill>
                  <a:schemeClr val="bg1"/>
                </a:solidFill>
                <a:latin typeface="Bradley Hand ITC" pitchFamily="66" charset="0"/>
              </a:rPr>
              <a:t>IMAGEs</a:t>
            </a:r>
          </a:p>
          <a:p>
            <a:pPr algn="ctr"/>
            <a:r>
              <a:rPr lang="en-CA" sz="2400" dirty="0" smtClean="0">
                <a:solidFill>
                  <a:schemeClr val="bg1"/>
                </a:solidFill>
                <a:latin typeface="Bradley Hand ITC" pitchFamily="66" charset="0"/>
              </a:rPr>
              <a:t>(Slideshow)</a:t>
            </a:r>
          </a:p>
          <a:p>
            <a:pPr algn="ctr"/>
            <a:endParaRPr lang="en-US" dirty="0">
              <a:solidFill>
                <a:schemeClr val="bg1"/>
              </a:solidFill>
              <a:latin typeface="Bradley Hand ITC" pitchFamily="66" charset="0"/>
            </a:endParaRPr>
          </a:p>
        </p:txBody>
      </p:sp>
      <p:sp>
        <p:nvSpPr>
          <p:cNvPr id="12" name="TextBox 11"/>
          <p:cNvSpPr txBox="1"/>
          <p:nvPr/>
        </p:nvSpPr>
        <p:spPr>
          <a:xfrm>
            <a:off x="923746" y="3701145"/>
            <a:ext cx="2530568" cy="1756613"/>
          </a:xfrm>
          <a:prstGeom prst="rect">
            <a:avLst/>
          </a:prstGeom>
          <a:noFill/>
          <a:ln w="76200">
            <a:solidFill>
              <a:schemeClr val="accent5">
                <a:lumMod val="50000"/>
              </a:schemeClr>
            </a:solidFill>
          </a:ln>
        </p:spPr>
        <p:txBody>
          <a:bodyPr wrap="square" lIns="32745" tIns="16372" rIns="32745" bIns="16372" rtlCol="0">
            <a:spAutoFit/>
          </a:bodyPr>
          <a:lstStyle/>
          <a:p>
            <a:pPr algn="ctr"/>
            <a:endParaRPr lang="en-CA" sz="2400" dirty="0" smtClean="0">
              <a:solidFill>
                <a:schemeClr val="bg1"/>
              </a:solidFill>
              <a:latin typeface="Bradley Hand ITC" pitchFamily="66" charset="0"/>
            </a:endParaRPr>
          </a:p>
          <a:p>
            <a:pPr algn="ctr"/>
            <a:endParaRPr lang="en-CA" sz="1000" dirty="0" smtClean="0">
              <a:solidFill>
                <a:schemeClr val="bg1"/>
              </a:solidFill>
              <a:latin typeface="Bradley Hand ITC" pitchFamily="66" charset="0"/>
            </a:endParaRPr>
          </a:p>
          <a:p>
            <a:pPr algn="ctr"/>
            <a:r>
              <a:rPr lang="en-CA" sz="2400" dirty="0" smtClean="0">
                <a:solidFill>
                  <a:schemeClr val="bg1"/>
                </a:solidFill>
                <a:latin typeface="Bradley Hand ITC" pitchFamily="66" charset="0"/>
              </a:rPr>
              <a:t>Social Media Updates</a:t>
            </a:r>
          </a:p>
          <a:p>
            <a:pPr algn="ctr"/>
            <a:endParaRPr lang="en-CA" sz="1600" dirty="0" smtClean="0">
              <a:solidFill>
                <a:schemeClr val="bg1"/>
              </a:solidFill>
              <a:latin typeface="Bradley Hand ITC" pitchFamily="66" charset="0"/>
            </a:endParaRPr>
          </a:p>
          <a:p>
            <a:pPr algn="ctr"/>
            <a:endParaRPr lang="en-US" sz="1400" dirty="0">
              <a:solidFill>
                <a:schemeClr val="bg1"/>
              </a:solidFill>
              <a:latin typeface="Bradley Hand ITC" pitchFamily="66" charset="0"/>
            </a:endParaRPr>
          </a:p>
        </p:txBody>
      </p:sp>
      <p:sp>
        <p:nvSpPr>
          <p:cNvPr id="13" name="TextBox 12"/>
          <p:cNvSpPr txBox="1"/>
          <p:nvPr/>
        </p:nvSpPr>
        <p:spPr>
          <a:xfrm>
            <a:off x="2238167" y="5742230"/>
            <a:ext cx="5429666" cy="402396"/>
          </a:xfrm>
          <a:prstGeom prst="rect">
            <a:avLst/>
          </a:prstGeom>
          <a:noFill/>
          <a:ln w="76200">
            <a:solidFill>
              <a:schemeClr val="accent5">
                <a:lumMod val="50000"/>
              </a:schemeClr>
            </a:solidFill>
          </a:ln>
        </p:spPr>
        <p:txBody>
          <a:bodyPr wrap="square" lIns="32745" tIns="16372" rIns="32745" bIns="16372" rtlCol="0">
            <a:spAutoFit/>
          </a:bodyPr>
          <a:lstStyle/>
          <a:p>
            <a:pPr algn="ctr"/>
            <a:r>
              <a:rPr lang="en-CA" sz="2400" dirty="0" smtClean="0">
                <a:solidFill>
                  <a:schemeClr val="bg1"/>
                </a:solidFill>
                <a:latin typeface="Bradley Hand ITC" pitchFamily="66" charset="0"/>
              </a:rPr>
              <a:t>Primary Footer Menus</a:t>
            </a:r>
            <a:endParaRPr lang="en-US" sz="2400" dirty="0">
              <a:solidFill>
                <a:schemeClr val="bg1"/>
              </a:solidFill>
              <a:latin typeface="Bradley Hand ITC" pitchFamily="66" charset="0"/>
            </a:endParaRPr>
          </a:p>
        </p:txBody>
      </p:sp>
      <p:sp>
        <p:nvSpPr>
          <p:cNvPr id="14" name="TextBox 13"/>
          <p:cNvSpPr txBox="1"/>
          <p:nvPr/>
        </p:nvSpPr>
        <p:spPr>
          <a:xfrm>
            <a:off x="3675432" y="3712870"/>
            <a:ext cx="5429666" cy="1772001"/>
          </a:xfrm>
          <a:prstGeom prst="rect">
            <a:avLst/>
          </a:prstGeom>
          <a:noFill/>
          <a:ln w="76200">
            <a:solidFill>
              <a:schemeClr val="accent5">
                <a:lumMod val="50000"/>
              </a:schemeClr>
            </a:solidFill>
          </a:ln>
        </p:spPr>
        <p:txBody>
          <a:bodyPr wrap="square" lIns="32745" tIns="16372" rIns="32745" bIns="16372" rtlCol="0">
            <a:spAutoFit/>
          </a:bodyPr>
          <a:lstStyle/>
          <a:p>
            <a:pPr algn="ctr"/>
            <a:endParaRPr lang="en-CA" sz="2400" dirty="0" smtClean="0">
              <a:solidFill>
                <a:schemeClr val="bg1"/>
              </a:solidFill>
              <a:latin typeface="Bradley Hand ITC" pitchFamily="66" charset="0"/>
            </a:endParaRPr>
          </a:p>
          <a:p>
            <a:pPr algn="ctr"/>
            <a:endParaRPr lang="en-CA" sz="2400" dirty="0" smtClean="0">
              <a:solidFill>
                <a:schemeClr val="bg1"/>
              </a:solidFill>
              <a:latin typeface="Bradley Hand ITC" pitchFamily="66" charset="0"/>
            </a:endParaRPr>
          </a:p>
          <a:p>
            <a:pPr algn="ctr"/>
            <a:r>
              <a:rPr lang="en-CA" sz="2400" dirty="0" smtClean="0">
                <a:solidFill>
                  <a:schemeClr val="bg1"/>
                </a:solidFill>
                <a:latin typeface="Bradley Hand ITC" pitchFamily="66" charset="0"/>
              </a:rPr>
              <a:t>CONTENT</a:t>
            </a:r>
            <a:endParaRPr lang="en-CA" sz="2100" dirty="0" smtClean="0">
              <a:solidFill>
                <a:schemeClr val="bg1"/>
              </a:solidFill>
              <a:latin typeface="Bradley Hand ITC" pitchFamily="66" charset="0"/>
            </a:endParaRPr>
          </a:p>
          <a:p>
            <a:pPr algn="ctr"/>
            <a:endParaRPr lang="en-CA" sz="1700" dirty="0" smtClean="0">
              <a:solidFill>
                <a:schemeClr val="bg1"/>
              </a:solidFill>
              <a:latin typeface="Bradley Hand ITC" pitchFamily="66" charset="0"/>
            </a:endParaRPr>
          </a:p>
          <a:p>
            <a:pPr algn="ctr"/>
            <a:endParaRPr lang="en-US" sz="2400" dirty="0">
              <a:solidFill>
                <a:schemeClr val="bg1"/>
              </a:solidFill>
              <a:latin typeface="Bradley Hand ITC" pitchFamily="66" charset="0"/>
            </a:endParaRPr>
          </a:p>
        </p:txBody>
      </p:sp>
      <p:sp>
        <p:nvSpPr>
          <p:cNvPr id="15" name="Rectangle 14"/>
          <p:cNvSpPr/>
          <p:nvPr/>
        </p:nvSpPr>
        <p:spPr>
          <a:xfrm>
            <a:off x="211255" y="190477"/>
            <a:ext cx="982745" cy="680362"/>
          </a:xfrm>
          <a:prstGeom prst="rect">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2745" tIns="16372" rIns="32745" bIns="16372" rtlCol="0" anchor="ctr"/>
          <a:lstStyle/>
          <a:p>
            <a:pPr algn="ctr"/>
            <a:r>
              <a:rPr lang="en-CA" sz="1700" dirty="0" smtClean="0">
                <a:latin typeface="Agency FB" pitchFamily="34" charset="0"/>
              </a:rPr>
              <a:t>Wireframe</a:t>
            </a:r>
          </a:p>
          <a:p>
            <a:pPr algn="ctr"/>
            <a:r>
              <a:rPr lang="en-CA" sz="1700" dirty="0" smtClean="0">
                <a:latin typeface="Agency FB" pitchFamily="34" charset="0"/>
              </a:rPr>
              <a:t>(Homepage)</a:t>
            </a:r>
            <a:endParaRPr lang="en-US" sz="1700" dirty="0">
              <a:latin typeface="Agency FB" pitchFamily="34" charset="0"/>
            </a:endParaRPr>
          </a:p>
        </p:txBody>
      </p:sp>
      <p:sp>
        <p:nvSpPr>
          <p:cNvPr id="19" name="Rectangle 18"/>
          <p:cNvSpPr/>
          <p:nvPr/>
        </p:nvSpPr>
        <p:spPr>
          <a:xfrm>
            <a:off x="1316844" y="625909"/>
            <a:ext cx="589647" cy="408217"/>
          </a:xfrm>
          <a:prstGeom prst="rect">
            <a:avLst/>
          </a:prstGeom>
          <a:noFill/>
          <a:ln>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lIns="32745" tIns="16372" rIns="32745" bIns="16372" rtlCol="0" anchor="ctr"/>
          <a:lstStyle/>
          <a:p>
            <a:pPr algn="ctr"/>
            <a:r>
              <a:rPr lang="en-CA" sz="1100" dirty="0" smtClean="0">
                <a:solidFill>
                  <a:schemeClr val="bg1"/>
                </a:solidFill>
              </a:rPr>
              <a:t>(IMAGE)</a:t>
            </a:r>
            <a:endParaRPr lang="en-US" sz="1100" dirty="0">
              <a:solidFill>
                <a:schemeClr val="bg1"/>
              </a:solidFill>
            </a:endParaRPr>
          </a:p>
        </p:txBody>
      </p:sp>
      <p:sp>
        <p:nvSpPr>
          <p:cNvPr id="20" name="Rectangle 19"/>
          <p:cNvSpPr/>
          <p:nvPr/>
        </p:nvSpPr>
        <p:spPr>
          <a:xfrm>
            <a:off x="7999509" y="625909"/>
            <a:ext cx="589647" cy="408217"/>
          </a:xfrm>
          <a:prstGeom prst="rect">
            <a:avLst/>
          </a:prstGeom>
          <a:noFill/>
          <a:ln>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lIns="32745" tIns="16372" rIns="32745" bIns="16372" rtlCol="0" anchor="ctr"/>
          <a:lstStyle/>
          <a:p>
            <a:pPr algn="ctr"/>
            <a:r>
              <a:rPr lang="en-CA" sz="1100" dirty="0" smtClean="0">
                <a:solidFill>
                  <a:schemeClr val="bg1"/>
                </a:solidFill>
              </a:rPr>
              <a:t>(IMAGE)</a:t>
            </a:r>
            <a:endParaRPr lang="en-US" sz="1100" dirty="0">
              <a:solidFill>
                <a:schemeClr val="bg1"/>
              </a:solidFill>
            </a:endParaRPr>
          </a:p>
        </p:txBody>
      </p:sp>
      <p:sp>
        <p:nvSpPr>
          <p:cNvPr id="16" name="TextBox 15"/>
          <p:cNvSpPr txBox="1"/>
          <p:nvPr/>
        </p:nvSpPr>
        <p:spPr>
          <a:xfrm>
            <a:off x="8146921" y="1142984"/>
            <a:ext cx="1611667" cy="294674"/>
          </a:xfrm>
          <a:prstGeom prst="rect">
            <a:avLst/>
          </a:prstGeom>
          <a:noFill/>
          <a:ln w="76200">
            <a:solidFill>
              <a:schemeClr val="accent5">
                <a:lumMod val="50000"/>
              </a:schemeClr>
            </a:solidFill>
          </a:ln>
        </p:spPr>
        <p:txBody>
          <a:bodyPr wrap="square" lIns="32745" tIns="16372" rIns="32745" bIns="16372" rtlCol="0">
            <a:spAutoFit/>
          </a:bodyPr>
          <a:lstStyle/>
          <a:p>
            <a:pPr algn="ctr"/>
            <a:r>
              <a:rPr lang="en-CA" sz="1700" dirty="0" smtClean="0">
                <a:solidFill>
                  <a:schemeClr val="bg1"/>
                </a:solidFill>
                <a:latin typeface="Bradley Hand ITC" pitchFamily="66" charset="0"/>
              </a:rPr>
              <a:t>Search Engine</a:t>
            </a:r>
            <a:endParaRPr lang="en-US" sz="1700" dirty="0">
              <a:solidFill>
                <a:schemeClr val="bg1"/>
              </a:solidFill>
              <a:latin typeface="Bradley Hand ITC" pitchFamily="66" charset="0"/>
            </a:endParaRPr>
          </a:p>
        </p:txBody>
      </p:sp>
      <p:sp>
        <p:nvSpPr>
          <p:cNvPr id="21" name="TextBox 20"/>
          <p:cNvSpPr txBox="1"/>
          <p:nvPr/>
        </p:nvSpPr>
        <p:spPr>
          <a:xfrm>
            <a:off x="162118" y="6378167"/>
            <a:ext cx="5429666" cy="294674"/>
          </a:xfrm>
          <a:prstGeom prst="rect">
            <a:avLst/>
          </a:prstGeom>
          <a:noFill/>
          <a:ln w="76200">
            <a:solidFill>
              <a:schemeClr val="accent5">
                <a:lumMod val="50000"/>
              </a:schemeClr>
            </a:solidFill>
          </a:ln>
        </p:spPr>
        <p:txBody>
          <a:bodyPr wrap="square" lIns="32745" tIns="16372" rIns="32745" bIns="16372" rtlCol="0">
            <a:spAutoFit/>
          </a:bodyPr>
          <a:lstStyle/>
          <a:p>
            <a:pPr algn="ctr"/>
            <a:r>
              <a:rPr lang="en-CA" sz="1700" dirty="0" smtClean="0">
                <a:solidFill>
                  <a:schemeClr val="bg1"/>
                </a:solidFill>
                <a:latin typeface="Bradley Hand ITC" pitchFamily="66" charset="0"/>
              </a:rPr>
              <a:t>Footer Navigation</a:t>
            </a:r>
            <a:endParaRPr lang="en-US" sz="1700" dirty="0">
              <a:solidFill>
                <a:schemeClr val="bg1"/>
              </a:solidFill>
              <a:latin typeface="Bradley Hand ITC" pitchFamily="66" charset="0"/>
            </a:endParaRPr>
          </a:p>
        </p:txBody>
      </p:sp>
      <p:sp>
        <p:nvSpPr>
          <p:cNvPr id="22" name="Slide Number Placeholder 21"/>
          <p:cNvSpPr>
            <a:spLocks noGrp="1"/>
          </p:cNvSpPr>
          <p:nvPr>
            <p:ph type="sldNum" sz="quarter" idx="12"/>
          </p:nvPr>
        </p:nvSpPr>
        <p:spPr/>
        <p:txBody>
          <a:bodyPr/>
          <a:lstStyle/>
          <a:p>
            <a:fld id="{B187D5F3-3B74-43A7-95B0-A5CC5C8A4AD8}"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blackboard theme"/>
          <p:cNvPicPr>
            <a:picLocks noChangeAspect="1" noChangeArrowheads="1"/>
          </p:cNvPicPr>
          <p:nvPr/>
        </p:nvPicPr>
        <p:blipFill>
          <a:blip r:embed="rId2"/>
          <a:srcRect/>
          <a:stretch>
            <a:fillRect/>
          </a:stretch>
        </p:blipFill>
        <p:spPr bwMode="auto">
          <a:xfrm>
            <a:off x="0" y="0"/>
            <a:ext cx="9906000" cy="6858000"/>
          </a:xfrm>
          <a:prstGeom prst="rect">
            <a:avLst/>
          </a:prstGeom>
          <a:noFill/>
          <a:ln>
            <a:solidFill>
              <a:schemeClr val="accent5">
                <a:lumMod val="50000"/>
              </a:schemeClr>
            </a:solidFill>
          </a:ln>
        </p:spPr>
      </p:pic>
      <p:sp>
        <p:nvSpPr>
          <p:cNvPr id="3" name="Rectangle 2"/>
          <p:cNvSpPr/>
          <p:nvPr/>
        </p:nvSpPr>
        <p:spPr>
          <a:xfrm>
            <a:off x="2017050" y="326550"/>
            <a:ext cx="5871901" cy="952507"/>
          </a:xfrm>
          <a:prstGeom prst="rect">
            <a:avLst/>
          </a:prstGeom>
          <a:noFill/>
          <a:ln w="76200">
            <a:solidFill>
              <a:schemeClr val="accent5">
                <a:lumMod val="50000"/>
              </a:schemeClr>
            </a:solidFill>
          </a:ln>
        </p:spPr>
        <p:style>
          <a:lnRef idx="2">
            <a:schemeClr val="dk1"/>
          </a:lnRef>
          <a:fillRef idx="1">
            <a:schemeClr val="lt1"/>
          </a:fillRef>
          <a:effectRef idx="0">
            <a:schemeClr val="dk1"/>
          </a:effectRef>
          <a:fontRef idx="minor">
            <a:schemeClr val="dk1"/>
          </a:fontRef>
        </p:style>
        <p:txBody>
          <a:bodyPr lIns="32745" tIns="16372" rIns="32745" bIns="16372" rtlCol="0" anchor="ctr"/>
          <a:lstStyle/>
          <a:p>
            <a:pPr algn="ctr"/>
            <a:r>
              <a:rPr lang="en-CA" sz="5900" b="1" dirty="0" smtClean="0">
                <a:solidFill>
                  <a:schemeClr val="bg1"/>
                </a:solidFill>
                <a:latin typeface="Bradley Hand ITC" pitchFamily="66" charset="0"/>
              </a:rPr>
              <a:t>TITLE</a:t>
            </a:r>
            <a:endParaRPr lang="en-US" sz="5900" b="1" dirty="0">
              <a:solidFill>
                <a:schemeClr val="bg1"/>
              </a:solidFill>
              <a:latin typeface="Bradley Hand ITC" pitchFamily="66" charset="0"/>
            </a:endParaRPr>
          </a:p>
        </p:txBody>
      </p:sp>
      <p:sp>
        <p:nvSpPr>
          <p:cNvPr id="4" name="TextBox 3"/>
          <p:cNvSpPr txBox="1"/>
          <p:nvPr/>
        </p:nvSpPr>
        <p:spPr>
          <a:xfrm>
            <a:off x="862324" y="1564109"/>
            <a:ext cx="8181352" cy="479340"/>
          </a:xfrm>
          <a:prstGeom prst="rect">
            <a:avLst/>
          </a:prstGeom>
          <a:noFill/>
          <a:ln w="76200">
            <a:solidFill>
              <a:schemeClr val="accent5">
                <a:lumMod val="50000"/>
              </a:schemeClr>
            </a:solidFill>
          </a:ln>
        </p:spPr>
        <p:txBody>
          <a:bodyPr wrap="square" lIns="32745" tIns="16372" rIns="32745" bIns="16372" rtlCol="0">
            <a:spAutoFit/>
          </a:bodyPr>
          <a:lstStyle/>
          <a:p>
            <a:pPr algn="ctr"/>
            <a:r>
              <a:rPr lang="en-CA" sz="2900" dirty="0" smtClean="0">
                <a:solidFill>
                  <a:schemeClr val="bg1"/>
                </a:solidFill>
                <a:latin typeface="Bradley Hand ITC" pitchFamily="66" charset="0"/>
              </a:rPr>
              <a:t>NAVIGATION BAR</a:t>
            </a:r>
            <a:endParaRPr lang="en-US" sz="2900" dirty="0">
              <a:solidFill>
                <a:schemeClr val="bg1"/>
              </a:solidFill>
              <a:latin typeface="Bradley Hand ITC" pitchFamily="66" charset="0"/>
            </a:endParaRPr>
          </a:p>
        </p:txBody>
      </p:sp>
      <p:sp>
        <p:nvSpPr>
          <p:cNvPr id="9" name="Rectangle 8"/>
          <p:cNvSpPr/>
          <p:nvPr/>
        </p:nvSpPr>
        <p:spPr>
          <a:xfrm>
            <a:off x="874609" y="3238498"/>
            <a:ext cx="8156783" cy="2258802"/>
          </a:xfrm>
          <a:prstGeom prst="rect">
            <a:avLst/>
          </a:prstGeom>
          <a:no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2745" tIns="16372" rIns="32745" bIns="16372" rtlCol="0" anchor="ctr"/>
          <a:lstStyle/>
          <a:p>
            <a:pPr algn="ctr"/>
            <a:r>
              <a:rPr lang="en-CA" sz="4100" dirty="0" smtClean="0">
                <a:latin typeface="Bradley Hand ITC" pitchFamily="66" charset="0"/>
              </a:rPr>
              <a:t>Content</a:t>
            </a:r>
            <a:endParaRPr lang="en-US" sz="4100" dirty="0">
              <a:latin typeface="Bradley Hand ITC" pitchFamily="66" charset="0"/>
            </a:endParaRPr>
          </a:p>
        </p:txBody>
      </p:sp>
      <p:sp>
        <p:nvSpPr>
          <p:cNvPr id="10" name="Rectangle 9"/>
          <p:cNvSpPr/>
          <p:nvPr/>
        </p:nvSpPr>
        <p:spPr>
          <a:xfrm>
            <a:off x="1316844" y="625909"/>
            <a:ext cx="589647" cy="408217"/>
          </a:xfrm>
          <a:prstGeom prst="rect">
            <a:avLst/>
          </a:prstGeom>
          <a:noFill/>
          <a:ln>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lIns="32745" tIns="16372" rIns="32745" bIns="16372" rtlCol="0" anchor="ctr"/>
          <a:lstStyle/>
          <a:p>
            <a:pPr algn="ctr"/>
            <a:r>
              <a:rPr lang="en-CA" sz="1100" dirty="0" smtClean="0">
                <a:solidFill>
                  <a:schemeClr val="bg1"/>
                </a:solidFill>
              </a:rPr>
              <a:t>(IMAGE)</a:t>
            </a:r>
            <a:endParaRPr lang="en-US" sz="1100" dirty="0">
              <a:solidFill>
                <a:schemeClr val="bg1"/>
              </a:solidFill>
            </a:endParaRPr>
          </a:p>
        </p:txBody>
      </p:sp>
      <p:sp>
        <p:nvSpPr>
          <p:cNvPr id="11" name="Rectangle 10"/>
          <p:cNvSpPr/>
          <p:nvPr/>
        </p:nvSpPr>
        <p:spPr>
          <a:xfrm>
            <a:off x="7999509" y="625909"/>
            <a:ext cx="589647" cy="408217"/>
          </a:xfrm>
          <a:prstGeom prst="rect">
            <a:avLst/>
          </a:prstGeom>
          <a:noFill/>
          <a:ln>
            <a:solidFill>
              <a:schemeClr val="accent5">
                <a:lumMod val="50000"/>
              </a:schemeClr>
            </a:solidFill>
          </a:ln>
        </p:spPr>
        <p:style>
          <a:lnRef idx="2">
            <a:schemeClr val="accent2"/>
          </a:lnRef>
          <a:fillRef idx="1">
            <a:schemeClr val="lt1"/>
          </a:fillRef>
          <a:effectRef idx="0">
            <a:schemeClr val="accent2"/>
          </a:effectRef>
          <a:fontRef idx="minor">
            <a:schemeClr val="dk1"/>
          </a:fontRef>
        </p:style>
        <p:txBody>
          <a:bodyPr lIns="32745" tIns="16372" rIns="32745" bIns="16372" rtlCol="0" anchor="ctr"/>
          <a:lstStyle/>
          <a:p>
            <a:pPr algn="ctr"/>
            <a:r>
              <a:rPr lang="en-CA" sz="1100" dirty="0" smtClean="0">
                <a:solidFill>
                  <a:schemeClr val="bg1"/>
                </a:solidFill>
              </a:rPr>
              <a:t>(IMAGE)</a:t>
            </a:r>
            <a:endParaRPr lang="en-US" sz="1100" dirty="0">
              <a:solidFill>
                <a:schemeClr val="bg1"/>
              </a:solidFill>
            </a:endParaRPr>
          </a:p>
        </p:txBody>
      </p:sp>
      <p:sp>
        <p:nvSpPr>
          <p:cNvPr id="13" name="Rectangle 12"/>
          <p:cNvSpPr/>
          <p:nvPr/>
        </p:nvSpPr>
        <p:spPr>
          <a:xfrm>
            <a:off x="874609" y="2394850"/>
            <a:ext cx="8156783" cy="625933"/>
          </a:xfrm>
          <a:prstGeom prst="rect">
            <a:avLst/>
          </a:prstGeom>
          <a:no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2745" tIns="16372" rIns="32745" bIns="16372" rtlCol="0" anchor="ctr"/>
          <a:lstStyle/>
          <a:p>
            <a:pPr algn="ctr"/>
            <a:r>
              <a:rPr lang="en-CA" sz="4100" dirty="0" smtClean="0">
                <a:latin typeface="Bradley Hand ITC" pitchFamily="66" charset="0"/>
              </a:rPr>
              <a:t>Sub-title</a:t>
            </a:r>
            <a:endParaRPr lang="en-US" sz="4100" dirty="0">
              <a:latin typeface="Bradley Hand ITC" pitchFamily="66" charset="0"/>
            </a:endParaRPr>
          </a:p>
        </p:txBody>
      </p:sp>
      <p:sp>
        <p:nvSpPr>
          <p:cNvPr id="15" name="Rectangle 14"/>
          <p:cNvSpPr/>
          <p:nvPr/>
        </p:nvSpPr>
        <p:spPr>
          <a:xfrm>
            <a:off x="211256" y="190477"/>
            <a:ext cx="1105588" cy="843649"/>
          </a:xfrm>
          <a:prstGeom prst="rect">
            <a:avLst/>
          </a:prstGeom>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2745" tIns="16372" rIns="32745" bIns="16372" rtlCol="0" anchor="ctr"/>
          <a:lstStyle/>
          <a:p>
            <a:pPr algn="ctr"/>
            <a:r>
              <a:rPr lang="en-CA" sz="1700" dirty="0" smtClean="0">
                <a:latin typeface="Agency FB" pitchFamily="34" charset="0"/>
              </a:rPr>
              <a:t>Wireframe</a:t>
            </a:r>
          </a:p>
          <a:p>
            <a:pPr algn="ctr"/>
            <a:r>
              <a:rPr lang="en-CA" sz="1700" dirty="0" smtClean="0">
                <a:latin typeface="Agency FB" pitchFamily="34" charset="0"/>
              </a:rPr>
              <a:t>(Inner Content Page)</a:t>
            </a:r>
            <a:endParaRPr lang="en-US" sz="1700" dirty="0" smtClean="0">
              <a:latin typeface="Agency FB" pitchFamily="34" charset="0"/>
            </a:endParaRPr>
          </a:p>
        </p:txBody>
      </p:sp>
      <p:sp>
        <p:nvSpPr>
          <p:cNvPr id="12" name="TextBox 11"/>
          <p:cNvSpPr txBox="1"/>
          <p:nvPr/>
        </p:nvSpPr>
        <p:spPr>
          <a:xfrm>
            <a:off x="8146921" y="1142984"/>
            <a:ext cx="1611667" cy="294674"/>
          </a:xfrm>
          <a:prstGeom prst="rect">
            <a:avLst/>
          </a:prstGeom>
          <a:noFill/>
          <a:ln w="76200">
            <a:solidFill>
              <a:schemeClr val="accent5">
                <a:lumMod val="50000"/>
              </a:schemeClr>
            </a:solidFill>
          </a:ln>
        </p:spPr>
        <p:txBody>
          <a:bodyPr wrap="square" lIns="32745" tIns="16372" rIns="32745" bIns="16372" rtlCol="0">
            <a:spAutoFit/>
          </a:bodyPr>
          <a:lstStyle/>
          <a:p>
            <a:pPr algn="ctr"/>
            <a:r>
              <a:rPr lang="en-CA" sz="1700" dirty="0" smtClean="0">
                <a:solidFill>
                  <a:schemeClr val="bg1"/>
                </a:solidFill>
                <a:latin typeface="Bradley Hand ITC" pitchFamily="66" charset="0"/>
              </a:rPr>
              <a:t>Search Engine</a:t>
            </a:r>
            <a:endParaRPr lang="en-US" sz="1700" dirty="0">
              <a:solidFill>
                <a:schemeClr val="bg1"/>
              </a:solidFill>
              <a:latin typeface="Bradley Hand ITC" pitchFamily="66" charset="0"/>
            </a:endParaRPr>
          </a:p>
        </p:txBody>
      </p:sp>
      <p:sp>
        <p:nvSpPr>
          <p:cNvPr id="14" name="TextBox 13"/>
          <p:cNvSpPr txBox="1"/>
          <p:nvPr/>
        </p:nvSpPr>
        <p:spPr>
          <a:xfrm>
            <a:off x="2238167" y="5742230"/>
            <a:ext cx="5429666" cy="402396"/>
          </a:xfrm>
          <a:prstGeom prst="rect">
            <a:avLst/>
          </a:prstGeom>
          <a:noFill/>
          <a:ln w="76200">
            <a:solidFill>
              <a:schemeClr val="accent5">
                <a:lumMod val="50000"/>
              </a:schemeClr>
            </a:solidFill>
          </a:ln>
        </p:spPr>
        <p:txBody>
          <a:bodyPr wrap="square" lIns="32745" tIns="16372" rIns="32745" bIns="16372" rtlCol="0">
            <a:spAutoFit/>
          </a:bodyPr>
          <a:lstStyle/>
          <a:p>
            <a:pPr algn="ctr"/>
            <a:r>
              <a:rPr lang="en-CA" sz="2400" dirty="0" smtClean="0">
                <a:solidFill>
                  <a:schemeClr val="bg1"/>
                </a:solidFill>
                <a:latin typeface="Bradley Hand ITC" pitchFamily="66" charset="0"/>
              </a:rPr>
              <a:t>Primary Footer Menus</a:t>
            </a:r>
            <a:endParaRPr lang="en-US" sz="2400" dirty="0">
              <a:solidFill>
                <a:schemeClr val="bg1"/>
              </a:solidFill>
              <a:latin typeface="Bradley Hand ITC" pitchFamily="66" charset="0"/>
            </a:endParaRPr>
          </a:p>
        </p:txBody>
      </p:sp>
      <p:sp>
        <p:nvSpPr>
          <p:cNvPr id="16" name="TextBox 15"/>
          <p:cNvSpPr txBox="1"/>
          <p:nvPr/>
        </p:nvSpPr>
        <p:spPr>
          <a:xfrm>
            <a:off x="162118" y="6378167"/>
            <a:ext cx="5429666" cy="294674"/>
          </a:xfrm>
          <a:prstGeom prst="rect">
            <a:avLst/>
          </a:prstGeom>
          <a:noFill/>
          <a:ln w="76200">
            <a:solidFill>
              <a:schemeClr val="accent5">
                <a:lumMod val="50000"/>
              </a:schemeClr>
            </a:solidFill>
          </a:ln>
        </p:spPr>
        <p:txBody>
          <a:bodyPr wrap="square" lIns="32745" tIns="16372" rIns="32745" bIns="16372" rtlCol="0">
            <a:spAutoFit/>
          </a:bodyPr>
          <a:lstStyle/>
          <a:p>
            <a:pPr algn="ctr"/>
            <a:r>
              <a:rPr lang="en-CA" sz="1700" dirty="0" smtClean="0">
                <a:solidFill>
                  <a:schemeClr val="bg1"/>
                </a:solidFill>
                <a:latin typeface="Bradley Hand ITC" pitchFamily="66" charset="0"/>
              </a:rPr>
              <a:t>Footer Navigation</a:t>
            </a:r>
            <a:endParaRPr lang="en-US" sz="1700" dirty="0">
              <a:solidFill>
                <a:schemeClr val="bg1"/>
              </a:solidFill>
              <a:latin typeface="Bradley Hand ITC" pitchFamily="66" charset="0"/>
            </a:endParaRPr>
          </a:p>
        </p:txBody>
      </p:sp>
      <p:sp>
        <p:nvSpPr>
          <p:cNvPr id="17" name="Slide Number Placeholder 16"/>
          <p:cNvSpPr>
            <a:spLocks noGrp="1"/>
          </p:cNvSpPr>
          <p:nvPr>
            <p:ph type="sldNum" sz="quarter" idx="12"/>
          </p:nvPr>
        </p:nvSpPr>
        <p:spPr/>
        <p:txBody>
          <a:bodyPr/>
          <a:lstStyle/>
          <a:p>
            <a:fld id="{B187D5F3-3B74-43A7-95B0-A5CC5C8A4AD8}"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1729</TotalTime>
  <Words>1380</Words>
  <Application>Microsoft Office PowerPoint</Application>
  <PresentationFormat>A4 Paper (210x297 mm)</PresentationFormat>
  <Paragraphs>343</Paragraphs>
  <Slides>21</Slides>
  <Notes>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Building A Standalone Professional Website: Information Architecture &amp; Website Wireframes</vt:lpstr>
      <vt:lpstr>Assignment Information</vt:lpstr>
      <vt:lpstr>Slide 3</vt:lpstr>
      <vt:lpstr>Slide 4</vt:lpstr>
      <vt:lpstr>Slide 5</vt:lpstr>
      <vt:lpstr>Personas</vt:lpstr>
      <vt:lpstr>Slide 7</vt:lpstr>
      <vt:lpstr>Slide 8</vt:lpstr>
      <vt:lpstr>Slide 9</vt:lpstr>
      <vt:lpstr>Slide 10</vt:lpstr>
      <vt:lpstr>Slide 11</vt:lpstr>
      <vt:lpstr>Slide 12</vt:lpstr>
      <vt:lpstr>Navigation</vt:lpstr>
      <vt:lpstr>Process</vt:lpstr>
      <vt:lpstr>Slide 15</vt:lpstr>
      <vt:lpstr>Slide 16</vt:lpstr>
      <vt:lpstr>Slide 17</vt:lpstr>
      <vt:lpstr>Slide 18</vt:lpstr>
      <vt:lpstr>Slide 19</vt:lpstr>
      <vt:lpstr>Slide 20</vt:lpstr>
      <vt:lpstr>References</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Nudrat_Ratal</dc:creator>
  <cp:lastModifiedBy>Nudrat_Ratal</cp:lastModifiedBy>
  <cp:revision>203</cp:revision>
  <dcterms:created xsi:type="dcterms:W3CDTF">2018-02-26T04:13:49Z</dcterms:created>
  <dcterms:modified xsi:type="dcterms:W3CDTF">2018-10-16T16:45:50Z</dcterms:modified>
</cp:coreProperties>
</file>